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6" d="100"/>
          <a:sy n="36" d="100"/>
        </p:scale>
        <p:origin x="-78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F9BDF5-451B-4F59-9725-F14C4EE9026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CAE3DC39-D517-4217-BE24-F618F0E705B4}">
      <dgm:prSet phldrT="[Text]" custT="1"/>
      <dgm:spPr/>
      <dgm:t>
        <a:bodyPr/>
        <a:lstStyle/>
        <a:p>
          <a:pPr rtl="1"/>
          <a:r>
            <a:rPr lang="ar-EG" sz="3600" b="1" dirty="0" smtClean="0"/>
            <a:t>أهداف تدريس العلوم     العامة </a:t>
          </a:r>
          <a:endParaRPr lang="ar-EG" sz="3600" b="1" dirty="0"/>
        </a:p>
      </dgm:t>
    </dgm:pt>
    <dgm:pt modelId="{4BB0BF4A-8156-4407-8BBD-B7A2177657FE}" type="parTrans" cxnId="{37DA8FDE-828A-436B-B273-CD6B1BA08E80}">
      <dgm:prSet/>
      <dgm:spPr/>
      <dgm:t>
        <a:bodyPr/>
        <a:lstStyle/>
        <a:p>
          <a:pPr rtl="1"/>
          <a:endParaRPr lang="ar-EG"/>
        </a:p>
      </dgm:t>
    </dgm:pt>
    <dgm:pt modelId="{B6430E7A-9CA9-4264-BBB7-9A6AAB42D1A9}" type="sibTrans" cxnId="{37DA8FDE-828A-436B-B273-CD6B1BA08E80}">
      <dgm:prSet/>
      <dgm:spPr/>
      <dgm:t>
        <a:bodyPr/>
        <a:lstStyle/>
        <a:p>
          <a:pPr rtl="1"/>
          <a:endParaRPr lang="ar-EG"/>
        </a:p>
      </dgm:t>
    </dgm:pt>
    <dgm:pt modelId="{4B24B3BB-534A-454B-90DE-EB92B3880EBB}" type="asst">
      <dgm:prSet phldrT="[Text]"/>
      <dgm:spPr/>
      <dgm:t>
        <a:bodyPr/>
        <a:lstStyle/>
        <a:p>
          <a:pPr rtl="1"/>
          <a:r>
            <a:rPr lang="ar-EG" b="1" dirty="0" smtClean="0"/>
            <a:t>تتمثل في التالي</a:t>
          </a:r>
          <a:endParaRPr lang="ar-EG" b="1" dirty="0"/>
        </a:p>
      </dgm:t>
    </dgm:pt>
    <dgm:pt modelId="{EA2BA3E8-132E-43B2-A620-579A18EF735F}" type="parTrans" cxnId="{615D0C75-A39E-46FA-91DE-3CDDBB425370}">
      <dgm:prSet/>
      <dgm:spPr/>
      <dgm:t>
        <a:bodyPr/>
        <a:lstStyle/>
        <a:p>
          <a:pPr rtl="1"/>
          <a:endParaRPr lang="ar-EG"/>
        </a:p>
      </dgm:t>
    </dgm:pt>
    <dgm:pt modelId="{75455FA3-F020-4C5E-B8CA-1FD25416E89B}" type="sibTrans" cxnId="{615D0C75-A39E-46FA-91DE-3CDDBB425370}">
      <dgm:prSet/>
      <dgm:spPr/>
      <dgm:t>
        <a:bodyPr/>
        <a:lstStyle/>
        <a:p>
          <a:pPr rtl="1"/>
          <a:endParaRPr lang="ar-EG"/>
        </a:p>
      </dgm:t>
    </dgm:pt>
    <dgm:pt modelId="{A52F9E7E-A79F-4ACF-B044-24FBA2F08B5E}">
      <dgm:prSet phldrT="[Text]"/>
      <dgm:spPr/>
      <dgm:t>
        <a:bodyPr/>
        <a:lstStyle/>
        <a:p>
          <a:pPr rtl="1"/>
          <a:r>
            <a:rPr lang="ar-EG" b="1" dirty="0" smtClean="0"/>
            <a:t>5. مساعدة المتعلمين على تنمية الميول العلمية المناسبة بصورة وظيفية.  </a:t>
          </a:r>
          <a:endParaRPr lang="ar-EG" b="1" dirty="0"/>
        </a:p>
      </dgm:t>
    </dgm:pt>
    <dgm:pt modelId="{4F3940C5-9B4E-4E34-B405-CFF74BE1297C}" type="parTrans" cxnId="{39891D85-6D9E-4DBC-A6DF-826675D24E2A}">
      <dgm:prSet/>
      <dgm:spPr/>
      <dgm:t>
        <a:bodyPr/>
        <a:lstStyle/>
        <a:p>
          <a:pPr rtl="1"/>
          <a:endParaRPr lang="ar-EG"/>
        </a:p>
      </dgm:t>
    </dgm:pt>
    <dgm:pt modelId="{D69EBCF9-5C72-43F1-80EA-CAF4F1A419BE}" type="sibTrans" cxnId="{39891D85-6D9E-4DBC-A6DF-826675D24E2A}">
      <dgm:prSet/>
      <dgm:spPr/>
      <dgm:t>
        <a:bodyPr/>
        <a:lstStyle/>
        <a:p>
          <a:pPr rtl="1"/>
          <a:endParaRPr lang="ar-EG"/>
        </a:p>
      </dgm:t>
    </dgm:pt>
    <dgm:pt modelId="{99EBEA77-946C-4879-84EE-F91570C972AC}">
      <dgm:prSet phldrT="[Text]"/>
      <dgm:spPr/>
      <dgm:t>
        <a:bodyPr/>
        <a:lstStyle/>
        <a:p>
          <a:pPr rtl="1"/>
          <a:r>
            <a:rPr lang="ar-EG" b="1" dirty="0" smtClean="0"/>
            <a:t>3. تدريب المتعلمين وتعويدهم على ممارسة الأسلوب العلمي في التفكير .</a:t>
          </a:r>
          <a:endParaRPr lang="ar-EG" b="1" dirty="0"/>
        </a:p>
      </dgm:t>
    </dgm:pt>
    <dgm:pt modelId="{099FBF8B-1BD7-4DD8-A643-8AEED569C555}" type="parTrans" cxnId="{FFF5B011-AC2E-46FD-B384-8CC1384D68B5}">
      <dgm:prSet/>
      <dgm:spPr/>
      <dgm:t>
        <a:bodyPr/>
        <a:lstStyle/>
        <a:p>
          <a:pPr rtl="1"/>
          <a:endParaRPr lang="ar-EG"/>
        </a:p>
      </dgm:t>
    </dgm:pt>
    <dgm:pt modelId="{D17EA9E0-C93D-4C43-87CE-AA420313A8DF}" type="sibTrans" cxnId="{FFF5B011-AC2E-46FD-B384-8CC1384D68B5}">
      <dgm:prSet/>
      <dgm:spPr/>
      <dgm:t>
        <a:bodyPr/>
        <a:lstStyle/>
        <a:p>
          <a:pPr rtl="1"/>
          <a:endParaRPr lang="ar-EG"/>
        </a:p>
      </dgm:t>
    </dgm:pt>
    <dgm:pt modelId="{D649CC17-1F39-4B31-88D8-02988544A916}">
      <dgm:prSet phldrT="[Text]"/>
      <dgm:spPr/>
      <dgm:t>
        <a:bodyPr/>
        <a:lstStyle/>
        <a:p>
          <a:pPr rtl="1"/>
          <a:r>
            <a:rPr lang="ar-EG" b="1" dirty="0" smtClean="0"/>
            <a:t>1. مساعدة المتعلمين على اكتساب معلومات أساسية بصورة وظيفية. </a:t>
          </a:r>
          <a:endParaRPr lang="ar-EG" b="1" dirty="0"/>
        </a:p>
      </dgm:t>
    </dgm:pt>
    <dgm:pt modelId="{E901BF85-8B15-46F9-93F1-7997B8A4B864}" type="parTrans" cxnId="{FCFBC612-748E-4C92-9C5B-6E139CB20DD1}">
      <dgm:prSet/>
      <dgm:spPr/>
      <dgm:t>
        <a:bodyPr/>
        <a:lstStyle/>
        <a:p>
          <a:pPr rtl="1"/>
          <a:endParaRPr lang="ar-EG"/>
        </a:p>
      </dgm:t>
    </dgm:pt>
    <dgm:pt modelId="{7FC6F8B0-033A-4BD8-A127-82686728F5E0}" type="sibTrans" cxnId="{FCFBC612-748E-4C92-9C5B-6E139CB20DD1}">
      <dgm:prSet/>
      <dgm:spPr/>
      <dgm:t>
        <a:bodyPr/>
        <a:lstStyle/>
        <a:p>
          <a:pPr rtl="1"/>
          <a:endParaRPr lang="ar-EG"/>
        </a:p>
      </dgm:t>
    </dgm:pt>
    <dgm:pt modelId="{7AA66E20-2C00-4DA4-98B7-717E597001FC}">
      <dgm:prSet/>
      <dgm:spPr/>
      <dgm:t>
        <a:bodyPr/>
        <a:lstStyle/>
        <a:p>
          <a:pPr rtl="1"/>
          <a:r>
            <a:rPr lang="ar-EG" b="1" dirty="0" smtClean="0"/>
            <a:t>2. مساعدة المتعلمين على اكتساب مهارات مناسبة .</a:t>
          </a:r>
          <a:endParaRPr lang="ar-EG" b="1" dirty="0"/>
        </a:p>
      </dgm:t>
    </dgm:pt>
    <dgm:pt modelId="{CBD1C209-BEE5-4F25-8247-33CE608AE43A}" type="parTrans" cxnId="{4252C3E2-DF01-430A-8671-F1345A59A7C9}">
      <dgm:prSet/>
      <dgm:spPr/>
      <dgm:t>
        <a:bodyPr/>
        <a:lstStyle/>
        <a:p>
          <a:pPr rtl="1"/>
          <a:endParaRPr lang="ar-EG"/>
        </a:p>
      </dgm:t>
    </dgm:pt>
    <dgm:pt modelId="{9E8BA4B5-01CE-490B-9111-81DA6CF8427B}" type="sibTrans" cxnId="{4252C3E2-DF01-430A-8671-F1345A59A7C9}">
      <dgm:prSet/>
      <dgm:spPr/>
      <dgm:t>
        <a:bodyPr/>
        <a:lstStyle/>
        <a:p>
          <a:pPr rtl="1"/>
          <a:endParaRPr lang="ar-EG"/>
        </a:p>
      </dgm:t>
    </dgm:pt>
    <dgm:pt modelId="{68247A52-5086-406F-8494-5DAFA8CAD0E0}">
      <dgm:prSet/>
      <dgm:spPr/>
      <dgm:t>
        <a:bodyPr/>
        <a:lstStyle/>
        <a:p>
          <a:pPr rtl="1"/>
          <a:r>
            <a:rPr lang="ar-EG" b="1" dirty="0" smtClean="0"/>
            <a:t>4. مساعدة المتعلمين على اكتساب الاتجاهات العلمية بصورة وظيفية. </a:t>
          </a:r>
          <a:endParaRPr lang="ar-EG" b="1" dirty="0"/>
        </a:p>
      </dgm:t>
    </dgm:pt>
    <dgm:pt modelId="{88A875C3-8B60-418E-90C0-83D44F1796BE}" type="parTrans" cxnId="{99266DF0-EC36-4319-AEDD-DB755BB93EDB}">
      <dgm:prSet/>
      <dgm:spPr/>
      <dgm:t>
        <a:bodyPr/>
        <a:lstStyle/>
        <a:p>
          <a:pPr rtl="1"/>
          <a:endParaRPr lang="ar-EG"/>
        </a:p>
      </dgm:t>
    </dgm:pt>
    <dgm:pt modelId="{8F2CB01C-8330-466E-BBA1-F586C9FE62D6}" type="sibTrans" cxnId="{99266DF0-EC36-4319-AEDD-DB755BB93EDB}">
      <dgm:prSet/>
      <dgm:spPr/>
      <dgm:t>
        <a:bodyPr/>
        <a:lstStyle/>
        <a:p>
          <a:pPr rtl="1"/>
          <a:endParaRPr lang="ar-EG"/>
        </a:p>
      </dgm:t>
    </dgm:pt>
    <dgm:pt modelId="{C2AABB97-A03E-44E2-AC08-8F424FEE88C1}">
      <dgm:prSet/>
      <dgm:spPr/>
      <dgm:t>
        <a:bodyPr/>
        <a:lstStyle/>
        <a:p>
          <a:pPr rtl="1"/>
          <a:r>
            <a:rPr lang="ar-EG" b="1" dirty="0" smtClean="0"/>
            <a:t>6. مساعدة المتعلمين على اكتساب صفة تذوق العلم ، وتقدير جهود العلماء الذين أسهموا في تقدمه وتطويره. </a:t>
          </a:r>
          <a:endParaRPr lang="ar-EG" b="1" dirty="0"/>
        </a:p>
      </dgm:t>
    </dgm:pt>
    <dgm:pt modelId="{C1135859-9845-4081-8C1E-281AB140E3FA}" type="parTrans" cxnId="{CC849F90-6C57-4FB8-8ED4-62AC1DF8FFAE}">
      <dgm:prSet/>
      <dgm:spPr/>
      <dgm:t>
        <a:bodyPr/>
        <a:lstStyle/>
        <a:p>
          <a:pPr rtl="1"/>
          <a:endParaRPr lang="ar-EG"/>
        </a:p>
      </dgm:t>
    </dgm:pt>
    <dgm:pt modelId="{BD14D3D4-052E-4D4D-9FCF-5DAD0ADCCA64}" type="sibTrans" cxnId="{CC849F90-6C57-4FB8-8ED4-62AC1DF8FFAE}">
      <dgm:prSet/>
      <dgm:spPr/>
      <dgm:t>
        <a:bodyPr/>
        <a:lstStyle/>
        <a:p>
          <a:pPr rtl="1"/>
          <a:endParaRPr lang="ar-EG"/>
        </a:p>
      </dgm:t>
    </dgm:pt>
    <dgm:pt modelId="{233FE39E-7281-4A60-989D-FD516259C9F6}" type="pres">
      <dgm:prSet presAssocID="{80F9BDF5-451B-4F59-9725-F14C4EE9026D}" presName="hierChild1" presStyleCnt="0">
        <dgm:presLayoutVars>
          <dgm:orgChart val="1"/>
          <dgm:chPref val="1"/>
          <dgm:dir/>
          <dgm:animOne val="branch"/>
          <dgm:animLvl val="lvl"/>
          <dgm:resizeHandles/>
        </dgm:presLayoutVars>
      </dgm:prSet>
      <dgm:spPr/>
      <dgm:t>
        <a:bodyPr/>
        <a:lstStyle/>
        <a:p>
          <a:pPr rtl="1"/>
          <a:endParaRPr lang="ar-EG"/>
        </a:p>
      </dgm:t>
    </dgm:pt>
    <dgm:pt modelId="{545B1AF2-21BB-4894-9B13-2A1B702B3DE9}" type="pres">
      <dgm:prSet presAssocID="{CAE3DC39-D517-4217-BE24-F618F0E705B4}" presName="hierRoot1" presStyleCnt="0">
        <dgm:presLayoutVars>
          <dgm:hierBranch val="init"/>
        </dgm:presLayoutVars>
      </dgm:prSet>
      <dgm:spPr/>
    </dgm:pt>
    <dgm:pt modelId="{38AB1939-A355-4D5B-BC43-DD9D38486526}" type="pres">
      <dgm:prSet presAssocID="{CAE3DC39-D517-4217-BE24-F618F0E705B4}" presName="rootComposite1" presStyleCnt="0"/>
      <dgm:spPr/>
    </dgm:pt>
    <dgm:pt modelId="{4E80C87D-BDED-4F41-BA2A-E69C45DE895A}" type="pres">
      <dgm:prSet presAssocID="{CAE3DC39-D517-4217-BE24-F618F0E705B4}" presName="rootText1" presStyleLbl="node0" presStyleIdx="0" presStyleCnt="1" custScaleX="320658" custScaleY="168563">
        <dgm:presLayoutVars>
          <dgm:chPref val="3"/>
        </dgm:presLayoutVars>
      </dgm:prSet>
      <dgm:spPr/>
      <dgm:t>
        <a:bodyPr/>
        <a:lstStyle/>
        <a:p>
          <a:pPr rtl="1"/>
          <a:endParaRPr lang="ar-EG"/>
        </a:p>
      </dgm:t>
    </dgm:pt>
    <dgm:pt modelId="{CFCEFA53-9464-4740-A137-795519ADBCC6}" type="pres">
      <dgm:prSet presAssocID="{CAE3DC39-D517-4217-BE24-F618F0E705B4}" presName="rootConnector1" presStyleLbl="node1" presStyleIdx="0" presStyleCnt="0"/>
      <dgm:spPr/>
      <dgm:t>
        <a:bodyPr/>
        <a:lstStyle/>
        <a:p>
          <a:pPr rtl="1"/>
          <a:endParaRPr lang="ar-EG"/>
        </a:p>
      </dgm:t>
    </dgm:pt>
    <dgm:pt modelId="{0303E732-66B6-4648-A321-BE63EE988EB3}" type="pres">
      <dgm:prSet presAssocID="{CAE3DC39-D517-4217-BE24-F618F0E705B4}" presName="hierChild2" presStyleCnt="0"/>
      <dgm:spPr/>
    </dgm:pt>
    <dgm:pt modelId="{04F2F092-8FE8-4DAA-8117-F18FDD5ED69B}" type="pres">
      <dgm:prSet presAssocID="{C1135859-9845-4081-8C1E-281AB140E3FA}" presName="Name37" presStyleLbl="parChTrans1D2" presStyleIdx="0" presStyleCnt="7"/>
      <dgm:spPr/>
      <dgm:t>
        <a:bodyPr/>
        <a:lstStyle/>
        <a:p>
          <a:pPr rtl="1"/>
          <a:endParaRPr lang="ar-EG"/>
        </a:p>
      </dgm:t>
    </dgm:pt>
    <dgm:pt modelId="{DD7FC2CE-A919-43A8-AE5F-07E32FCDE73D}" type="pres">
      <dgm:prSet presAssocID="{C2AABB97-A03E-44E2-AC08-8F424FEE88C1}" presName="hierRoot2" presStyleCnt="0">
        <dgm:presLayoutVars>
          <dgm:hierBranch val="init"/>
        </dgm:presLayoutVars>
      </dgm:prSet>
      <dgm:spPr/>
    </dgm:pt>
    <dgm:pt modelId="{79B50073-5FA1-4449-97A7-C2B7FE2C2AA4}" type="pres">
      <dgm:prSet presAssocID="{C2AABB97-A03E-44E2-AC08-8F424FEE88C1}" presName="rootComposite" presStyleCnt="0"/>
      <dgm:spPr/>
    </dgm:pt>
    <dgm:pt modelId="{EFC2ABAB-A4C3-4CF3-BF87-D7B9F7D008C4}" type="pres">
      <dgm:prSet presAssocID="{C2AABB97-A03E-44E2-AC08-8F424FEE88C1}" presName="rootText" presStyleLbl="node2" presStyleIdx="0" presStyleCnt="6" custScaleY="481147">
        <dgm:presLayoutVars>
          <dgm:chPref val="3"/>
        </dgm:presLayoutVars>
      </dgm:prSet>
      <dgm:spPr/>
      <dgm:t>
        <a:bodyPr/>
        <a:lstStyle/>
        <a:p>
          <a:pPr rtl="1"/>
          <a:endParaRPr lang="ar-EG"/>
        </a:p>
      </dgm:t>
    </dgm:pt>
    <dgm:pt modelId="{FAAA21FE-9740-4379-8ED3-2FFAD8410996}" type="pres">
      <dgm:prSet presAssocID="{C2AABB97-A03E-44E2-AC08-8F424FEE88C1}" presName="rootConnector" presStyleLbl="node2" presStyleIdx="0" presStyleCnt="6"/>
      <dgm:spPr/>
      <dgm:t>
        <a:bodyPr/>
        <a:lstStyle/>
        <a:p>
          <a:pPr rtl="1"/>
          <a:endParaRPr lang="ar-EG"/>
        </a:p>
      </dgm:t>
    </dgm:pt>
    <dgm:pt modelId="{F2146415-24D1-4B71-A366-03714791BF4B}" type="pres">
      <dgm:prSet presAssocID="{C2AABB97-A03E-44E2-AC08-8F424FEE88C1}" presName="hierChild4" presStyleCnt="0"/>
      <dgm:spPr/>
    </dgm:pt>
    <dgm:pt modelId="{537128A6-B0A8-4622-9FD2-1C670C44952E}" type="pres">
      <dgm:prSet presAssocID="{C2AABB97-A03E-44E2-AC08-8F424FEE88C1}" presName="hierChild5" presStyleCnt="0"/>
      <dgm:spPr/>
    </dgm:pt>
    <dgm:pt modelId="{4C7C83E8-1E44-4579-92C1-442C562ABE93}" type="pres">
      <dgm:prSet presAssocID="{4F3940C5-9B4E-4E34-B405-CFF74BE1297C}" presName="Name37" presStyleLbl="parChTrans1D2" presStyleIdx="1" presStyleCnt="7"/>
      <dgm:spPr/>
      <dgm:t>
        <a:bodyPr/>
        <a:lstStyle/>
        <a:p>
          <a:pPr rtl="1"/>
          <a:endParaRPr lang="ar-EG"/>
        </a:p>
      </dgm:t>
    </dgm:pt>
    <dgm:pt modelId="{E2F5DE30-B19E-4446-9CEF-B528163C5984}" type="pres">
      <dgm:prSet presAssocID="{A52F9E7E-A79F-4ACF-B044-24FBA2F08B5E}" presName="hierRoot2" presStyleCnt="0">
        <dgm:presLayoutVars>
          <dgm:hierBranch val="init"/>
        </dgm:presLayoutVars>
      </dgm:prSet>
      <dgm:spPr/>
    </dgm:pt>
    <dgm:pt modelId="{24053ACE-FBA1-4303-8941-1549C1D2060D}" type="pres">
      <dgm:prSet presAssocID="{A52F9E7E-A79F-4ACF-B044-24FBA2F08B5E}" presName="rootComposite" presStyleCnt="0"/>
      <dgm:spPr/>
    </dgm:pt>
    <dgm:pt modelId="{8A3D2CF4-B70E-4295-88D8-D0A549899FE7}" type="pres">
      <dgm:prSet presAssocID="{A52F9E7E-A79F-4ACF-B044-24FBA2F08B5E}" presName="rootText" presStyleLbl="node2" presStyleIdx="1" presStyleCnt="6" custScaleY="429841">
        <dgm:presLayoutVars>
          <dgm:chPref val="3"/>
        </dgm:presLayoutVars>
      </dgm:prSet>
      <dgm:spPr/>
      <dgm:t>
        <a:bodyPr/>
        <a:lstStyle/>
        <a:p>
          <a:pPr rtl="1"/>
          <a:endParaRPr lang="ar-EG"/>
        </a:p>
      </dgm:t>
    </dgm:pt>
    <dgm:pt modelId="{7EF8E072-2566-47EF-AAFC-AE0C7B2A73A0}" type="pres">
      <dgm:prSet presAssocID="{A52F9E7E-A79F-4ACF-B044-24FBA2F08B5E}" presName="rootConnector" presStyleLbl="node2" presStyleIdx="1" presStyleCnt="6"/>
      <dgm:spPr/>
      <dgm:t>
        <a:bodyPr/>
        <a:lstStyle/>
        <a:p>
          <a:pPr rtl="1"/>
          <a:endParaRPr lang="ar-EG"/>
        </a:p>
      </dgm:t>
    </dgm:pt>
    <dgm:pt modelId="{BF3DAD4D-FC84-4A33-B2A5-E46B181B70DF}" type="pres">
      <dgm:prSet presAssocID="{A52F9E7E-A79F-4ACF-B044-24FBA2F08B5E}" presName="hierChild4" presStyleCnt="0"/>
      <dgm:spPr/>
    </dgm:pt>
    <dgm:pt modelId="{25DDA08D-46C5-4521-B746-2D852591F9B7}" type="pres">
      <dgm:prSet presAssocID="{A52F9E7E-A79F-4ACF-B044-24FBA2F08B5E}" presName="hierChild5" presStyleCnt="0"/>
      <dgm:spPr/>
    </dgm:pt>
    <dgm:pt modelId="{6900C62A-79F2-4FB0-B19A-A0075BA66598}" type="pres">
      <dgm:prSet presAssocID="{88A875C3-8B60-418E-90C0-83D44F1796BE}" presName="Name37" presStyleLbl="parChTrans1D2" presStyleIdx="2" presStyleCnt="7"/>
      <dgm:spPr/>
      <dgm:t>
        <a:bodyPr/>
        <a:lstStyle/>
        <a:p>
          <a:pPr rtl="1"/>
          <a:endParaRPr lang="ar-EG"/>
        </a:p>
      </dgm:t>
    </dgm:pt>
    <dgm:pt modelId="{BE1F5656-008D-4544-BD96-1A00CC39FB0A}" type="pres">
      <dgm:prSet presAssocID="{68247A52-5086-406F-8494-5DAFA8CAD0E0}" presName="hierRoot2" presStyleCnt="0">
        <dgm:presLayoutVars>
          <dgm:hierBranch val="init"/>
        </dgm:presLayoutVars>
      </dgm:prSet>
      <dgm:spPr/>
    </dgm:pt>
    <dgm:pt modelId="{0594F6DF-F4D8-48FF-AD1C-3D02DF965299}" type="pres">
      <dgm:prSet presAssocID="{68247A52-5086-406F-8494-5DAFA8CAD0E0}" presName="rootComposite" presStyleCnt="0"/>
      <dgm:spPr/>
    </dgm:pt>
    <dgm:pt modelId="{81F8A1FF-EF17-4BE4-9196-AEF21AFAC400}" type="pres">
      <dgm:prSet presAssocID="{68247A52-5086-406F-8494-5DAFA8CAD0E0}" presName="rootText" presStyleLbl="node2" presStyleIdx="2" presStyleCnt="6" custScaleY="378536">
        <dgm:presLayoutVars>
          <dgm:chPref val="3"/>
        </dgm:presLayoutVars>
      </dgm:prSet>
      <dgm:spPr/>
      <dgm:t>
        <a:bodyPr/>
        <a:lstStyle/>
        <a:p>
          <a:pPr rtl="1"/>
          <a:endParaRPr lang="ar-EG"/>
        </a:p>
      </dgm:t>
    </dgm:pt>
    <dgm:pt modelId="{4C7DB11C-AE12-4D61-8422-B1698A4862C6}" type="pres">
      <dgm:prSet presAssocID="{68247A52-5086-406F-8494-5DAFA8CAD0E0}" presName="rootConnector" presStyleLbl="node2" presStyleIdx="2" presStyleCnt="6"/>
      <dgm:spPr/>
      <dgm:t>
        <a:bodyPr/>
        <a:lstStyle/>
        <a:p>
          <a:pPr rtl="1"/>
          <a:endParaRPr lang="ar-EG"/>
        </a:p>
      </dgm:t>
    </dgm:pt>
    <dgm:pt modelId="{396B78E3-9EB1-4C41-AC05-B8B4471A0652}" type="pres">
      <dgm:prSet presAssocID="{68247A52-5086-406F-8494-5DAFA8CAD0E0}" presName="hierChild4" presStyleCnt="0"/>
      <dgm:spPr/>
    </dgm:pt>
    <dgm:pt modelId="{5F514099-2926-4580-B477-C1CC073AD75B}" type="pres">
      <dgm:prSet presAssocID="{68247A52-5086-406F-8494-5DAFA8CAD0E0}" presName="hierChild5" presStyleCnt="0"/>
      <dgm:spPr/>
    </dgm:pt>
    <dgm:pt modelId="{FA69136F-7078-4335-83F9-EA0BDAFCE7C8}" type="pres">
      <dgm:prSet presAssocID="{099FBF8B-1BD7-4DD8-A643-8AEED569C555}" presName="Name37" presStyleLbl="parChTrans1D2" presStyleIdx="3" presStyleCnt="7"/>
      <dgm:spPr/>
      <dgm:t>
        <a:bodyPr/>
        <a:lstStyle/>
        <a:p>
          <a:pPr rtl="1"/>
          <a:endParaRPr lang="ar-EG"/>
        </a:p>
      </dgm:t>
    </dgm:pt>
    <dgm:pt modelId="{0DFC7BAC-77B9-4D3D-AECF-B86ED92BA56E}" type="pres">
      <dgm:prSet presAssocID="{99EBEA77-946C-4879-84EE-F91570C972AC}" presName="hierRoot2" presStyleCnt="0">
        <dgm:presLayoutVars>
          <dgm:hierBranch val="init"/>
        </dgm:presLayoutVars>
      </dgm:prSet>
      <dgm:spPr/>
    </dgm:pt>
    <dgm:pt modelId="{A09A0DAD-EB0C-4D9F-AF75-2E87B8609AEA}" type="pres">
      <dgm:prSet presAssocID="{99EBEA77-946C-4879-84EE-F91570C972AC}" presName="rootComposite" presStyleCnt="0"/>
      <dgm:spPr/>
    </dgm:pt>
    <dgm:pt modelId="{59738235-723D-4B7F-915E-C0C79DE0E7CC}" type="pres">
      <dgm:prSet presAssocID="{99EBEA77-946C-4879-84EE-F91570C972AC}" presName="rootText" presStyleLbl="node2" presStyleIdx="3" presStyleCnt="6" custScaleY="404189">
        <dgm:presLayoutVars>
          <dgm:chPref val="3"/>
        </dgm:presLayoutVars>
      </dgm:prSet>
      <dgm:spPr/>
      <dgm:t>
        <a:bodyPr/>
        <a:lstStyle/>
        <a:p>
          <a:pPr rtl="1"/>
          <a:endParaRPr lang="ar-EG"/>
        </a:p>
      </dgm:t>
    </dgm:pt>
    <dgm:pt modelId="{019E0258-CC1E-4E01-A807-299675DCE948}" type="pres">
      <dgm:prSet presAssocID="{99EBEA77-946C-4879-84EE-F91570C972AC}" presName="rootConnector" presStyleLbl="node2" presStyleIdx="3" presStyleCnt="6"/>
      <dgm:spPr/>
      <dgm:t>
        <a:bodyPr/>
        <a:lstStyle/>
        <a:p>
          <a:pPr rtl="1"/>
          <a:endParaRPr lang="ar-EG"/>
        </a:p>
      </dgm:t>
    </dgm:pt>
    <dgm:pt modelId="{145C228B-9EE8-4A86-8355-A274CA02DF46}" type="pres">
      <dgm:prSet presAssocID="{99EBEA77-946C-4879-84EE-F91570C972AC}" presName="hierChild4" presStyleCnt="0"/>
      <dgm:spPr/>
    </dgm:pt>
    <dgm:pt modelId="{35A63F83-584E-44E6-BD6C-F4B80EACED16}" type="pres">
      <dgm:prSet presAssocID="{99EBEA77-946C-4879-84EE-F91570C972AC}" presName="hierChild5" presStyleCnt="0"/>
      <dgm:spPr/>
    </dgm:pt>
    <dgm:pt modelId="{79130489-4415-40C0-A62A-4C65615A4A54}" type="pres">
      <dgm:prSet presAssocID="{CBD1C209-BEE5-4F25-8247-33CE608AE43A}" presName="Name37" presStyleLbl="parChTrans1D2" presStyleIdx="4" presStyleCnt="7"/>
      <dgm:spPr/>
      <dgm:t>
        <a:bodyPr/>
        <a:lstStyle/>
        <a:p>
          <a:pPr rtl="1"/>
          <a:endParaRPr lang="ar-EG"/>
        </a:p>
      </dgm:t>
    </dgm:pt>
    <dgm:pt modelId="{E68FC250-7880-4B53-A2D1-3E156AB0B693}" type="pres">
      <dgm:prSet presAssocID="{7AA66E20-2C00-4DA4-98B7-717E597001FC}" presName="hierRoot2" presStyleCnt="0">
        <dgm:presLayoutVars>
          <dgm:hierBranch val="init"/>
        </dgm:presLayoutVars>
      </dgm:prSet>
      <dgm:spPr/>
    </dgm:pt>
    <dgm:pt modelId="{D3B6488E-5E69-4E8D-B4D2-B2F22C8B5C4C}" type="pres">
      <dgm:prSet presAssocID="{7AA66E20-2C00-4DA4-98B7-717E597001FC}" presName="rootComposite" presStyleCnt="0"/>
      <dgm:spPr/>
    </dgm:pt>
    <dgm:pt modelId="{F95CA0C8-106C-4D65-BF80-61B8849FFA17}" type="pres">
      <dgm:prSet presAssocID="{7AA66E20-2C00-4DA4-98B7-717E597001FC}" presName="rootText" presStyleLbl="node2" presStyleIdx="4" presStyleCnt="6" custScaleY="404188">
        <dgm:presLayoutVars>
          <dgm:chPref val="3"/>
        </dgm:presLayoutVars>
      </dgm:prSet>
      <dgm:spPr/>
      <dgm:t>
        <a:bodyPr/>
        <a:lstStyle/>
        <a:p>
          <a:pPr rtl="1"/>
          <a:endParaRPr lang="ar-EG"/>
        </a:p>
      </dgm:t>
    </dgm:pt>
    <dgm:pt modelId="{FC021312-DA69-45C6-A356-D746947CF3B0}" type="pres">
      <dgm:prSet presAssocID="{7AA66E20-2C00-4DA4-98B7-717E597001FC}" presName="rootConnector" presStyleLbl="node2" presStyleIdx="4" presStyleCnt="6"/>
      <dgm:spPr/>
      <dgm:t>
        <a:bodyPr/>
        <a:lstStyle/>
        <a:p>
          <a:pPr rtl="1"/>
          <a:endParaRPr lang="ar-EG"/>
        </a:p>
      </dgm:t>
    </dgm:pt>
    <dgm:pt modelId="{C1A7222B-9208-4393-B140-086CCA23AFB9}" type="pres">
      <dgm:prSet presAssocID="{7AA66E20-2C00-4DA4-98B7-717E597001FC}" presName="hierChild4" presStyleCnt="0"/>
      <dgm:spPr/>
    </dgm:pt>
    <dgm:pt modelId="{7E6E1A04-EFD0-4521-8494-4F1E2B8F1B45}" type="pres">
      <dgm:prSet presAssocID="{7AA66E20-2C00-4DA4-98B7-717E597001FC}" presName="hierChild5" presStyleCnt="0"/>
      <dgm:spPr/>
    </dgm:pt>
    <dgm:pt modelId="{5B3EF512-07C3-4239-ACA2-245377B4906E}" type="pres">
      <dgm:prSet presAssocID="{E901BF85-8B15-46F9-93F1-7997B8A4B864}" presName="Name37" presStyleLbl="parChTrans1D2" presStyleIdx="5" presStyleCnt="7"/>
      <dgm:spPr/>
      <dgm:t>
        <a:bodyPr/>
        <a:lstStyle/>
        <a:p>
          <a:pPr rtl="1"/>
          <a:endParaRPr lang="ar-EG"/>
        </a:p>
      </dgm:t>
    </dgm:pt>
    <dgm:pt modelId="{DEA0CE07-99D2-42C9-B9B1-322469CE466C}" type="pres">
      <dgm:prSet presAssocID="{D649CC17-1F39-4B31-88D8-02988544A916}" presName="hierRoot2" presStyleCnt="0">
        <dgm:presLayoutVars>
          <dgm:hierBranch val="init"/>
        </dgm:presLayoutVars>
      </dgm:prSet>
      <dgm:spPr/>
    </dgm:pt>
    <dgm:pt modelId="{712B90F5-5F11-43AC-AB31-B9E2EC09A572}" type="pres">
      <dgm:prSet presAssocID="{D649CC17-1F39-4B31-88D8-02988544A916}" presName="rootComposite" presStyleCnt="0"/>
      <dgm:spPr/>
    </dgm:pt>
    <dgm:pt modelId="{CD5EC3B8-37C3-4785-B530-FAB13DE60CAA}" type="pres">
      <dgm:prSet presAssocID="{D649CC17-1F39-4B31-88D8-02988544A916}" presName="rootText" presStyleLbl="node2" presStyleIdx="5" presStyleCnt="6" custScaleY="371251">
        <dgm:presLayoutVars>
          <dgm:chPref val="3"/>
        </dgm:presLayoutVars>
      </dgm:prSet>
      <dgm:spPr/>
      <dgm:t>
        <a:bodyPr/>
        <a:lstStyle/>
        <a:p>
          <a:pPr rtl="1"/>
          <a:endParaRPr lang="ar-EG"/>
        </a:p>
      </dgm:t>
    </dgm:pt>
    <dgm:pt modelId="{99F432AC-6FB7-42C5-9F01-6C2394AB83E5}" type="pres">
      <dgm:prSet presAssocID="{D649CC17-1F39-4B31-88D8-02988544A916}" presName="rootConnector" presStyleLbl="node2" presStyleIdx="5" presStyleCnt="6"/>
      <dgm:spPr/>
      <dgm:t>
        <a:bodyPr/>
        <a:lstStyle/>
        <a:p>
          <a:pPr rtl="1"/>
          <a:endParaRPr lang="ar-EG"/>
        </a:p>
      </dgm:t>
    </dgm:pt>
    <dgm:pt modelId="{8F6D877A-1C69-41A9-AE91-220C1471536C}" type="pres">
      <dgm:prSet presAssocID="{D649CC17-1F39-4B31-88D8-02988544A916}" presName="hierChild4" presStyleCnt="0"/>
      <dgm:spPr/>
    </dgm:pt>
    <dgm:pt modelId="{F475B9FA-57FA-400A-8356-B97309A62C29}" type="pres">
      <dgm:prSet presAssocID="{D649CC17-1F39-4B31-88D8-02988544A916}" presName="hierChild5" presStyleCnt="0"/>
      <dgm:spPr/>
    </dgm:pt>
    <dgm:pt modelId="{C5350845-E8E9-4015-AD88-F4706AD46F7F}" type="pres">
      <dgm:prSet presAssocID="{CAE3DC39-D517-4217-BE24-F618F0E705B4}" presName="hierChild3" presStyleCnt="0"/>
      <dgm:spPr/>
    </dgm:pt>
    <dgm:pt modelId="{AF1F6565-96C1-4529-97DA-2F2BF040D5A3}" type="pres">
      <dgm:prSet presAssocID="{EA2BA3E8-132E-43B2-A620-579A18EF735F}" presName="Name111" presStyleLbl="parChTrans1D2" presStyleIdx="6" presStyleCnt="7"/>
      <dgm:spPr/>
      <dgm:t>
        <a:bodyPr/>
        <a:lstStyle/>
        <a:p>
          <a:pPr rtl="1"/>
          <a:endParaRPr lang="ar-EG"/>
        </a:p>
      </dgm:t>
    </dgm:pt>
    <dgm:pt modelId="{41FFF420-EFF1-4E42-B46B-A5243BD7F4B6}" type="pres">
      <dgm:prSet presAssocID="{4B24B3BB-534A-454B-90DE-EB92B3880EBB}" presName="hierRoot3" presStyleCnt="0">
        <dgm:presLayoutVars>
          <dgm:hierBranch val="init"/>
        </dgm:presLayoutVars>
      </dgm:prSet>
      <dgm:spPr/>
    </dgm:pt>
    <dgm:pt modelId="{2F7C121D-F56D-436A-A18C-48F7B6F27EB6}" type="pres">
      <dgm:prSet presAssocID="{4B24B3BB-534A-454B-90DE-EB92B3880EBB}" presName="rootComposite3" presStyleCnt="0"/>
      <dgm:spPr/>
    </dgm:pt>
    <dgm:pt modelId="{5A4B0615-3D17-4EEF-A65B-FAB29C392853}" type="pres">
      <dgm:prSet presAssocID="{4B24B3BB-534A-454B-90DE-EB92B3880EBB}" presName="rootText3" presStyleLbl="asst1" presStyleIdx="0" presStyleCnt="1">
        <dgm:presLayoutVars>
          <dgm:chPref val="3"/>
        </dgm:presLayoutVars>
      </dgm:prSet>
      <dgm:spPr/>
      <dgm:t>
        <a:bodyPr/>
        <a:lstStyle/>
        <a:p>
          <a:pPr rtl="1"/>
          <a:endParaRPr lang="ar-EG"/>
        </a:p>
      </dgm:t>
    </dgm:pt>
    <dgm:pt modelId="{067DD6BD-A56D-4902-BB0B-20B6CB6F0ACD}" type="pres">
      <dgm:prSet presAssocID="{4B24B3BB-534A-454B-90DE-EB92B3880EBB}" presName="rootConnector3" presStyleLbl="asst1" presStyleIdx="0" presStyleCnt="1"/>
      <dgm:spPr/>
      <dgm:t>
        <a:bodyPr/>
        <a:lstStyle/>
        <a:p>
          <a:pPr rtl="1"/>
          <a:endParaRPr lang="ar-EG"/>
        </a:p>
      </dgm:t>
    </dgm:pt>
    <dgm:pt modelId="{01B8DC68-4FC0-4636-9CAF-1DE642FDD6F7}" type="pres">
      <dgm:prSet presAssocID="{4B24B3BB-534A-454B-90DE-EB92B3880EBB}" presName="hierChild6" presStyleCnt="0"/>
      <dgm:spPr/>
    </dgm:pt>
    <dgm:pt modelId="{3EBA3FD5-5003-49F2-AE3A-C090048BDE40}" type="pres">
      <dgm:prSet presAssocID="{4B24B3BB-534A-454B-90DE-EB92B3880EBB}" presName="hierChild7" presStyleCnt="0"/>
      <dgm:spPr/>
    </dgm:pt>
  </dgm:ptLst>
  <dgm:cxnLst>
    <dgm:cxn modelId="{58856FAA-D290-4BED-AC7E-B3A7F52F11C4}" type="presOf" srcId="{C2AABB97-A03E-44E2-AC08-8F424FEE88C1}" destId="{EFC2ABAB-A4C3-4CF3-BF87-D7B9F7D008C4}" srcOrd="0" destOrd="0" presId="urn:microsoft.com/office/officeart/2005/8/layout/orgChart1"/>
    <dgm:cxn modelId="{E1CA52F9-434F-4B60-85FA-028AF866210A}" type="presOf" srcId="{099FBF8B-1BD7-4DD8-A643-8AEED569C555}" destId="{FA69136F-7078-4335-83F9-EA0BDAFCE7C8}" srcOrd="0" destOrd="0" presId="urn:microsoft.com/office/officeart/2005/8/layout/orgChart1"/>
    <dgm:cxn modelId="{CC849F90-6C57-4FB8-8ED4-62AC1DF8FFAE}" srcId="{CAE3DC39-D517-4217-BE24-F618F0E705B4}" destId="{C2AABB97-A03E-44E2-AC08-8F424FEE88C1}" srcOrd="1" destOrd="0" parTransId="{C1135859-9845-4081-8C1E-281AB140E3FA}" sibTransId="{BD14D3D4-052E-4D4D-9FCF-5DAD0ADCCA64}"/>
    <dgm:cxn modelId="{615D0C75-A39E-46FA-91DE-3CDDBB425370}" srcId="{CAE3DC39-D517-4217-BE24-F618F0E705B4}" destId="{4B24B3BB-534A-454B-90DE-EB92B3880EBB}" srcOrd="0" destOrd="0" parTransId="{EA2BA3E8-132E-43B2-A620-579A18EF735F}" sibTransId="{75455FA3-F020-4C5E-B8CA-1FD25416E89B}"/>
    <dgm:cxn modelId="{582CFB68-9D19-4657-831D-D40DEF739C60}" type="presOf" srcId="{D649CC17-1F39-4B31-88D8-02988544A916}" destId="{99F432AC-6FB7-42C5-9F01-6C2394AB83E5}" srcOrd="1" destOrd="0" presId="urn:microsoft.com/office/officeart/2005/8/layout/orgChart1"/>
    <dgm:cxn modelId="{FCFBC612-748E-4C92-9C5B-6E139CB20DD1}" srcId="{CAE3DC39-D517-4217-BE24-F618F0E705B4}" destId="{D649CC17-1F39-4B31-88D8-02988544A916}" srcOrd="6" destOrd="0" parTransId="{E901BF85-8B15-46F9-93F1-7997B8A4B864}" sibTransId="{7FC6F8B0-033A-4BD8-A127-82686728F5E0}"/>
    <dgm:cxn modelId="{2D4FB3A7-989E-4998-8641-B6894F872898}" type="presOf" srcId="{CAE3DC39-D517-4217-BE24-F618F0E705B4}" destId="{4E80C87D-BDED-4F41-BA2A-E69C45DE895A}" srcOrd="0" destOrd="0" presId="urn:microsoft.com/office/officeart/2005/8/layout/orgChart1"/>
    <dgm:cxn modelId="{8D5174AD-7AC3-42E1-9D5C-FBD62D061E1A}" type="presOf" srcId="{68247A52-5086-406F-8494-5DAFA8CAD0E0}" destId="{4C7DB11C-AE12-4D61-8422-B1698A4862C6}" srcOrd="1" destOrd="0" presId="urn:microsoft.com/office/officeart/2005/8/layout/orgChart1"/>
    <dgm:cxn modelId="{446495C6-DAA7-4DD6-B133-C2053A0C4010}" type="presOf" srcId="{4B24B3BB-534A-454B-90DE-EB92B3880EBB}" destId="{5A4B0615-3D17-4EEF-A65B-FAB29C392853}" srcOrd="0" destOrd="0" presId="urn:microsoft.com/office/officeart/2005/8/layout/orgChart1"/>
    <dgm:cxn modelId="{2C817E16-B3A4-4A02-9D03-45A8D3AF23CA}" type="presOf" srcId="{99EBEA77-946C-4879-84EE-F91570C972AC}" destId="{019E0258-CC1E-4E01-A807-299675DCE948}" srcOrd="1" destOrd="0" presId="urn:microsoft.com/office/officeart/2005/8/layout/orgChart1"/>
    <dgm:cxn modelId="{7A56635E-5843-4A64-8C35-0773CABA8377}" type="presOf" srcId="{4B24B3BB-534A-454B-90DE-EB92B3880EBB}" destId="{067DD6BD-A56D-4902-BB0B-20B6CB6F0ACD}" srcOrd="1" destOrd="0" presId="urn:microsoft.com/office/officeart/2005/8/layout/orgChart1"/>
    <dgm:cxn modelId="{6C21C02C-5C09-400E-A215-FE3D7D4B44A2}" type="presOf" srcId="{4F3940C5-9B4E-4E34-B405-CFF74BE1297C}" destId="{4C7C83E8-1E44-4579-92C1-442C562ABE93}" srcOrd="0" destOrd="0" presId="urn:microsoft.com/office/officeart/2005/8/layout/orgChart1"/>
    <dgm:cxn modelId="{3A55A7F9-E082-489A-A1AE-23EF3C987A8D}" type="presOf" srcId="{E901BF85-8B15-46F9-93F1-7997B8A4B864}" destId="{5B3EF512-07C3-4239-ACA2-245377B4906E}" srcOrd="0" destOrd="0" presId="urn:microsoft.com/office/officeart/2005/8/layout/orgChart1"/>
    <dgm:cxn modelId="{9EAA3ADA-B6A9-4A86-9093-9ACABE3F7E11}" type="presOf" srcId="{80F9BDF5-451B-4F59-9725-F14C4EE9026D}" destId="{233FE39E-7281-4A60-989D-FD516259C9F6}" srcOrd="0" destOrd="0" presId="urn:microsoft.com/office/officeart/2005/8/layout/orgChart1"/>
    <dgm:cxn modelId="{6873CDAC-169F-4C6D-BA3E-0B600B705A54}" type="presOf" srcId="{A52F9E7E-A79F-4ACF-B044-24FBA2F08B5E}" destId="{8A3D2CF4-B70E-4295-88D8-D0A549899FE7}" srcOrd="0" destOrd="0" presId="urn:microsoft.com/office/officeart/2005/8/layout/orgChart1"/>
    <dgm:cxn modelId="{39891D85-6D9E-4DBC-A6DF-826675D24E2A}" srcId="{CAE3DC39-D517-4217-BE24-F618F0E705B4}" destId="{A52F9E7E-A79F-4ACF-B044-24FBA2F08B5E}" srcOrd="2" destOrd="0" parTransId="{4F3940C5-9B4E-4E34-B405-CFF74BE1297C}" sibTransId="{D69EBCF9-5C72-43F1-80EA-CAF4F1A419BE}"/>
    <dgm:cxn modelId="{AA65C13F-A1D7-47C4-AE2A-1F75A1FD2EF4}" type="presOf" srcId="{D649CC17-1F39-4B31-88D8-02988544A916}" destId="{CD5EC3B8-37C3-4785-B530-FAB13DE60CAA}" srcOrd="0" destOrd="0" presId="urn:microsoft.com/office/officeart/2005/8/layout/orgChart1"/>
    <dgm:cxn modelId="{37DA8FDE-828A-436B-B273-CD6B1BA08E80}" srcId="{80F9BDF5-451B-4F59-9725-F14C4EE9026D}" destId="{CAE3DC39-D517-4217-BE24-F618F0E705B4}" srcOrd="0" destOrd="0" parTransId="{4BB0BF4A-8156-4407-8BBD-B7A2177657FE}" sibTransId="{B6430E7A-9CA9-4264-BBB7-9A6AAB42D1A9}"/>
    <dgm:cxn modelId="{62525810-69A0-4D1C-994E-5E8043ED3EDC}" type="presOf" srcId="{7AA66E20-2C00-4DA4-98B7-717E597001FC}" destId="{FC021312-DA69-45C6-A356-D746947CF3B0}" srcOrd="1" destOrd="0" presId="urn:microsoft.com/office/officeart/2005/8/layout/orgChart1"/>
    <dgm:cxn modelId="{ED41C5B9-3325-4680-B5A7-729EB3E8E856}" type="presOf" srcId="{C1135859-9845-4081-8C1E-281AB140E3FA}" destId="{04F2F092-8FE8-4DAA-8117-F18FDD5ED69B}" srcOrd="0" destOrd="0" presId="urn:microsoft.com/office/officeart/2005/8/layout/orgChart1"/>
    <dgm:cxn modelId="{4252C3E2-DF01-430A-8671-F1345A59A7C9}" srcId="{CAE3DC39-D517-4217-BE24-F618F0E705B4}" destId="{7AA66E20-2C00-4DA4-98B7-717E597001FC}" srcOrd="5" destOrd="0" parTransId="{CBD1C209-BEE5-4F25-8247-33CE608AE43A}" sibTransId="{9E8BA4B5-01CE-490B-9111-81DA6CF8427B}"/>
    <dgm:cxn modelId="{FFDE9220-AC9D-45C2-B784-961BA424527B}" type="presOf" srcId="{C2AABB97-A03E-44E2-AC08-8F424FEE88C1}" destId="{FAAA21FE-9740-4379-8ED3-2FFAD8410996}" srcOrd="1" destOrd="0" presId="urn:microsoft.com/office/officeart/2005/8/layout/orgChart1"/>
    <dgm:cxn modelId="{99266DF0-EC36-4319-AEDD-DB755BB93EDB}" srcId="{CAE3DC39-D517-4217-BE24-F618F0E705B4}" destId="{68247A52-5086-406F-8494-5DAFA8CAD0E0}" srcOrd="3" destOrd="0" parTransId="{88A875C3-8B60-418E-90C0-83D44F1796BE}" sibTransId="{8F2CB01C-8330-466E-BBA1-F586C9FE62D6}"/>
    <dgm:cxn modelId="{97C2FEEB-A2D1-4F65-AA6C-9589FD7F4F69}" type="presOf" srcId="{CAE3DC39-D517-4217-BE24-F618F0E705B4}" destId="{CFCEFA53-9464-4740-A137-795519ADBCC6}" srcOrd="1" destOrd="0" presId="urn:microsoft.com/office/officeart/2005/8/layout/orgChart1"/>
    <dgm:cxn modelId="{F447A903-5261-481C-8091-5349A604F451}" type="presOf" srcId="{68247A52-5086-406F-8494-5DAFA8CAD0E0}" destId="{81F8A1FF-EF17-4BE4-9196-AEF21AFAC400}" srcOrd="0" destOrd="0" presId="urn:microsoft.com/office/officeart/2005/8/layout/orgChart1"/>
    <dgm:cxn modelId="{81C3D74D-C261-4BF4-9840-20F277D4097A}" type="presOf" srcId="{A52F9E7E-A79F-4ACF-B044-24FBA2F08B5E}" destId="{7EF8E072-2566-47EF-AAFC-AE0C7B2A73A0}" srcOrd="1" destOrd="0" presId="urn:microsoft.com/office/officeart/2005/8/layout/orgChart1"/>
    <dgm:cxn modelId="{5910A1E0-A4B6-4D35-92B4-6012814483AA}" type="presOf" srcId="{EA2BA3E8-132E-43B2-A620-579A18EF735F}" destId="{AF1F6565-96C1-4529-97DA-2F2BF040D5A3}" srcOrd="0" destOrd="0" presId="urn:microsoft.com/office/officeart/2005/8/layout/orgChart1"/>
    <dgm:cxn modelId="{FFF5B011-AC2E-46FD-B384-8CC1384D68B5}" srcId="{CAE3DC39-D517-4217-BE24-F618F0E705B4}" destId="{99EBEA77-946C-4879-84EE-F91570C972AC}" srcOrd="4" destOrd="0" parTransId="{099FBF8B-1BD7-4DD8-A643-8AEED569C555}" sibTransId="{D17EA9E0-C93D-4C43-87CE-AA420313A8DF}"/>
    <dgm:cxn modelId="{F61D8D06-4AAD-4EA5-A16D-17704F07A8CB}" type="presOf" srcId="{99EBEA77-946C-4879-84EE-F91570C972AC}" destId="{59738235-723D-4B7F-915E-C0C79DE0E7CC}" srcOrd="0" destOrd="0" presId="urn:microsoft.com/office/officeart/2005/8/layout/orgChart1"/>
    <dgm:cxn modelId="{12E4D3C5-4E20-4473-AB1E-C83FA03E93B4}" type="presOf" srcId="{CBD1C209-BEE5-4F25-8247-33CE608AE43A}" destId="{79130489-4415-40C0-A62A-4C65615A4A54}" srcOrd="0" destOrd="0" presId="urn:microsoft.com/office/officeart/2005/8/layout/orgChart1"/>
    <dgm:cxn modelId="{BCCB02AA-7E8B-4199-AFD0-E3C96D2501D7}" type="presOf" srcId="{88A875C3-8B60-418E-90C0-83D44F1796BE}" destId="{6900C62A-79F2-4FB0-B19A-A0075BA66598}" srcOrd="0" destOrd="0" presId="urn:microsoft.com/office/officeart/2005/8/layout/orgChart1"/>
    <dgm:cxn modelId="{AE308EB6-721B-46AB-8C1B-2C01FA52BDDF}" type="presOf" srcId="{7AA66E20-2C00-4DA4-98B7-717E597001FC}" destId="{F95CA0C8-106C-4D65-BF80-61B8849FFA17}" srcOrd="0" destOrd="0" presId="urn:microsoft.com/office/officeart/2005/8/layout/orgChart1"/>
    <dgm:cxn modelId="{75E04AE6-000E-4CBF-B386-360C5C990F60}" type="presParOf" srcId="{233FE39E-7281-4A60-989D-FD516259C9F6}" destId="{545B1AF2-21BB-4894-9B13-2A1B702B3DE9}" srcOrd="0" destOrd="0" presId="urn:microsoft.com/office/officeart/2005/8/layout/orgChart1"/>
    <dgm:cxn modelId="{0E78860C-3096-4C09-BF9A-C0355A7BB3FA}" type="presParOf" srcId="{545B1AF2-21BB-4894-9B13-2A1B702B3DE9}" destId="{38AB1939-A355-4D5B-BC43-DD9D38486526}" srcOrd="0" destOrd="0" presId="urn:microsoft.com/office/officeart/2005/8/layout/orgChart1"/>
    <dgm:cxn modelId="{41BA0FFA-188C-4527-AD8D-1E55733771C0}" type="presParOf" srcId="{38AB1939-A355-4D5B-BC43-DD9D38486526}" destId="{4E80C87D-BDED-4F41-BA2A-E69C45DE895A}" srcOrd="0" destOrd="0" presId="urn:microsoft.com/office/officeart/2005/8/layout/orgChart1"/>
    <dgm:cxn modelId="{1793FAA9-16AB-439E-B3C0-5FD0EB1457D4}" type="presParOf" srcId="{38AB1939-A355-4D5B-BC43-DD9D38486526}" destId="{CFCEFA53-9464-4740-A137-795519ADBCC6}" srcOrd="1" destOrd="0" presId="urn:microsoft.com/office/officeart/2005/8/layout/orgChart1"/>
    <dgm:cxn modelId="{E7BD137F-C8D8-4FBF-831B-8A0DE2B128E4}" type="presParOf" srcId="{545B1AF2-21BB-4894-9B13-2A1B702B3DE9}" destId="{0303E732-66B6-4648-A321-BE63EE988EB3}" srcOrd="1" destOrd="0" presId="urn:microsoft.com/office/officeart/2005/8/layout/orgChart1"/>
    <dgm:cxn modelId="{B1D902A8-90E5-44AF-9A5E-F0744E4F19F0}" type="presParOf" srcId="{0303E732-66B6-4648-A321-BE63EE988EB3}" destId="{04F2F092-8FE8-4DAA-8117-F18FDD5ED69B}" srcOrd="0" destOrd="0" presId="urn:microsoft.com/office/officeart/2005/8/layout/orgChart1"/>
    <dgm:cxn modelId="{17A88BA9-C339-4FF1-8C9A-753FA2E24F92}" type="presParOf" srcId="{0303E732-66B6-4648-A321-BE63EE988EB3}" destId="{DD7FC2CE-A919-43A8-AE5F-07E32FCDE73D}" srcOrd="1" destOrd="0" presId="urn:microsoft.com/office/officeart/2005/8/layout/orgChart1"/>
    <dgm:cxn modelId="{E537D36B-AB89-44A7-9A32-4352C0E1ADDF}" type="presParOf" srcId="{DD7FC2CE-A919-43A8-AE5F-07E32FCDE73D}" destId="{79B50073-5FA1-4449-97A7-C2B7FE2C2AA4}" srcOrd="0" destOrd="0" presId="urn:microsoft.com/office/officeart/2005/8/layout/orgChart1"/>
    <dgm:cxn modelId="{2F2297CC-1510-4025-B835-DBC8C23B0828}" type="presParOf" srcId="{79B50073-5FA1-4449-97A7-C2B7FE2C2AA4}" destId="{EFC2ABAB-A4C3-4CF3-BF87-D7B9F7D008C4}" srcOrd="0" destOrd="0" presId="urn:microsoft.com/office/officeart/2005/8/layout/orgChart1"/>
    <dgm:cxn modelId="{997F921E-8FAD-450F-B765-632EF8D368EA}" type="presParOf" srcId="{79B50073-5FA1-4449-97A7-C2B7FE2C2AA4}" destId="{FAAA21FE-9740-4379-8ED3-2FFAD8410996}" srcOrd="1" destOrd="0" presId="urn:microsoft.com/office/officeart/2005/8/layout/orgChart1"/>
    <dgm:cxn modelId="{032027E9-2D52-408E-966B-A4C0E31725AD}" type="presParOf" srcId="{DD7FC2CE-A919-43A8-AE5F-07E32FCDE73D}" destId="{F2146415-24D1-4B71-A366-03714791BF4B}" srcOrd="1" destOrd="0" presId="urn:microsoft.com/office/officeart/2005/8/layout/orgChart1"/>
    <dgm:cxn modelId="{C08F4E96-E38E-4506-A31B-CE3438D3AF8B}" type="presParOf" srcId="{DD7FC2CE-A919-43A8-AE5F-07E32FCDE73D}" destId="{537128A6-B0A8-4622-9FD2-1C670C44952E}" srcOrd="2" destOrd="0" presId="urn:microsoft.com/office/officeart/2005/8/layout/orgChart1"/>
    <dgm:cxn modelId="{8F9A642A-62BF-4115-84EF-110497E529C7}" type="presParOf" srcId="{0303E732-66B6-4648-A321-BE63EE988EB3}" destId="{4C7C83E8-1E44-4579-92C1-442C562ABE93}" srcOrd="2" destOrd="0" presId="urn:microsoft.com/office/officeart/2005/8/layout/orgChart1"/>
    <dgm:cxn modelId="{8C1BE3DA-70EF-45FE-B921-750EBD1DF29B}" type="presParOf" srcId="{0303E732-66B6-4648-A321-BE63EE988EB3}" destId="{E2F5DE30-B19E-4446-9CEF-B528163C5984}" srcOrd="3" destOrd="0" presId="urn:microsoft.com/office/officeart/2005/8/layout/orgChart1"/>
    <dgm:cxn modelId="{FBA70B39-8328-4993-8B5A-2644D7CACF5A}" type="presParOf" srcId="{E2F5DE30-B19E-4446-9CEF-B528163C5984}" destId="{24053ACE-FBA1-4303-8941-1549C1D2060D}" srcOrd="0" destOrd="0" presId="urn:microsoft.com/office/officeart/2005/8/layout/orgChart1"/>
    <dgm:cxn modelId="{D1821858-6DC7-48F1-96A3-39BF3F9EA2B5}" type="presParOf" srcId="{24053ACE-FBA1-4303-8941-1549C1D2060D}" destId="{8A3D2CF4-B70E-4295-88D8-D0A549899FE7}" srcOrd="0" destOrd="0" presId="urn:microsoft.com/office/officeart/2005/8/layout/orgChart1"/>
    <dgm:cxn modelId="{22FB9C59-F744-41FB-9AB0-3E6230BF9198}" type="presParOf" srcId="{24053ACE-FBA1-4303-8941-1549C1D2060D}" destId="{7EF8E072-2566-47EF-AAFC-AE0C7B2A73A0}" srcOrd="1" destOrd="0" presId="urn:microsoft.com/office/officeart/2005/8/layout/orgChart1"/>
    <dgm:cxn modelId="{1BF4DB67-B7B0-4AEA-8791-8AE3EB4EA089}" type="presParOf" srcId="{E2F5DE30-B19E-4446-9CEF-B528163C5984}" destId="{BF3DAD4D-FC84-4A33-B2A5-E46B181B70DF}" srcOrd="1" destOrd="0" presId="urn:microsoft.com/office/officeart/2005/8/layout/orgChart1"/>
    <dgm:cxn modelId="{A18BDADC-AD60-42EB-945E-9C0C6718053E}" type="presParOf" srcId="{E2F5DE30-B19E-4446-9CEF-B528163C5984}" destId="{25DDA08D-46C5-4521-B746-2D852591F9B7}" srcOrd="2" destOrd="0" presId="urn:microsoft.com/office/officeart/2005/8/layout/orgChart1"/>
    <dgm:cxn modelId="{3B95B6D1-CE62-4575-8F57-9DE7B76FD382}" type="presParOf" srcId="{0303E732-66B6-4648-A321-BE63EE988EB3}" destId="{6900C62A-79F2-4FB0-B19A-A0075BA66598}" srcOrd="4" destOrd="0" presId="urn:microsoft.com/office/officeart/2005/8/layout/orgChart1"/>
    <dgm:cxn modelId="{EB129089-435D-49BB-B7C5-8400C403C844}" type="presParOf" srcId="{0303E732-66B6-4648-A321-BE63EE988EB3}" destId="{BE1F5656-008D-4544-BD96-1A00CC39FB0A}" srcOrd="5" destOrd="0" presId="urn:microsoft.com/office/officeart/2005/8/layout/orgChart1"/>
    <dgm:cxn modelId="{248CE979-522D-448A-AB72-361BA84B22A8}" type="presParOf" srcId="{BE1F5656-008D-4544-BD96-1A00CC39FB0A}" destId="{0594F6DF-F4D8-48FF-AD1C-3D02DF965299}" srcOrd="0" destOrd="0" presId="urn:microsoft.com/office/officeart/2005/8/layout/orgChart1"/>
    <dgm:cxn modelId="{37C1C8AC-731F-4B60-BCF6-6818D5A59529}" type="presParOf" srcId="{0594F6DF-F4D8-48FF-AD1C-3D02DF965299}" destId="{81F8A1FF-EF17-4BE4-9196-AEF21AFAC400}" srcOrd="0" destOrd="0" presId="urn:microsoft.com/office/officeart/2005/8/layout/orgChart1"/>
    <dgm:cxn modelId="{04C5E858-CBDD-4E93-B35F-CC616EABB959}" type="presParOf" srcId="{0594F6DF-F4D8-48FF-AD1C-3D02DF965299}" destId="{4C7DB11C-AE12-4D61-8422-B1698A4862C6}" srcOrd="1" destOrd="0" presId="urn:microsoft.com/office/officeart/2005/8/layout/orgChart1"/>
    <dgm:cxn modelId="{CACB4A15-2981-4245-BEBE-7A0AF03BDE36}" type="presParOf" srcId="{BE1F5656-008D-4544-BD96-1A00CC39FB0A}" destId="{396B78E3-9EB1-4C41-AC05-B8B4471A0652}" srcOrd="1" destOrd="0" presId="urn:microsoft.com/office/officeart/2005/8/layout/orgChart1"/>
    <dgm:cxn modelId="{D9FBED8C-5051-4870-8CD8-FFF2B12C724D}" type="presParOf" srcId="{BE1F5656-008D-4544-BD96-1A00CC39FB0A}" destId="{5F514099-2926-4580-B477-C1CC073AD75B}" srcOrd="2" destOrd="0" presId="urn:microsoft.com/office/officeart/2005/8/layout/orgChart1"/>
    <dgm:cxn modelId="{77745517-8160-4209-B980-F88DBE2C716D}" type="presParOf" srcId="{0303E732-66B6-4648-A321-BE63EE988EB3}" destId="{FA69136F-7078-4335-83F9-EA0BDAFCE7C8}" srcOrd="6" destOrd="0" presId="urn:microsoft.com/office/officeart/2005/8/layout/orgChart1"/>
    <dgm:cxn modelId="{AD5B306A-D850-4A02-A4C1-9A5C5A7BB0FF}" type="presParOf" srcId="{0303E732-66B6-4648-A321-BE63EE988EB3}" destId="{0DFC7BAC-77B9-4D3D-AECF-B86ED92BA56E}" srcOrd="7" destOrd="0" presId="urn:microsoft.com/office/officeart/2005/8/layout/orgChart1"/>
    <dgm:cxn modelId="{A9CA4318-5A1E-40F4-BCD4-2E907E1879AF}" type="presParOf" srcId="{0DFC7BAC-77B9-4D3D-AECF-B86ED92BA56E}" destId="{A09A0DAD-EB0C-4D9F-AF75-2E87B8609AEA}" srcOrd="0" destOrd="0" presId="urn:microsoft.com/office/officeart/2005/8/layout/orgChart1"/>
    <dgm:cxn modelId="{C130A717-38E0-4364-A87B-C5102587AE87}" type="presParOf" srcId="{A09A0DAD-EB0C-4D9F-AF75-2E87B8609AEA}" destId="{59738235-723D-4B7F-915E-C0C79DE0E7CC}" srcOrd="0" destOrd="0" presId="urn:microsoft.com/office/officeart/2005/8/layout/orgChart1"/>
    <dgm:cxn modelId="{1A689D36-7803-44D5-B63E-9AC2B51226D4}" type="presParOf" srcId="{A09A0DAD-EB0C-4D9F-AF75-2E87B8609AEA}" destId="{019E0258-CC1E-4E01-A807-299675DCE948}" srcOrd="1" destOrd="0" presId="urn:microsoft.com/office/officeart/2005/8/layout/orgChart1"/>
    <dgm:cxn modelId="{58F80B43-1330-4B68-B04C-B0730A5BD2E4}" type="presParOf" srcId="{0DFC7BAC-77B9-4D3D-AECF-B86ED92BA56E}" destId="{145C228B-9EE8-4A86-8355-A274CA02DF46}" srcOrd="1" destOrd="0" presId="urn:microsoft.com/office/officeart/2005/8/layout/orgChart1"/>
    <dgm:cxn modelId="{D1FC67A1-6066-4332-977B-449AFCBAE597}" type="presParOf" srcId="{0DFC7BAC-77B9-4D3D-AECF-B86ED92BA56E}" destId="{35A63F83-584E-44E6-BD6C-F4B80EACED16}" srcOrd="2" destOrd="0" presId="urn:microsoft.com/office/officeart/2005/8/layout/orgChart1"/>
    <dgm:cxn modelId="{8B47A7A3-2433-417A-9C85-DF3C3BF337DF}" type="presParOf" srcId="{0303E732-66B6-4648-A321-BE63EE988EB3}" destId="{79130489-4415-40C0-A62A-4C65615A4A54}" srcOrd="8" destOrd="0" presId="urn:microsoft.com/office/officeart/2005/8/layout/orgChart1"/>
    <dgm:cxn modelId="{F30DD251-D3E0-4D79-81BC-5791A594D4EC}" type="presParOf" srcId="{0303E732-66B6-4648-A321-BE63EE988EB3}" destId="{E68FC250-7880-4B53-A2D1-3E156AB0B693}" srcOrd="9" destOrd="0" presId="urn:microsoft.com/office/officeart/2005/8/layout/orgChart1"/>
    <dgm:cxn modelId="{A5F28A1D-AE20-4DF2-AE55-B0857AE3AD39}" type="presParOf" srcId="{E68FC250-7880-4B53-A2D1-3E156AB0B693}" destId="{D3B6488E-5E69-4E8D-B4D2-B2F22C8B5C4C}" srcOrd="0" destOrd="0" presId="urn:microsoft.com/office/officeart/2005/8/layout/orgChart1"/>
    <dgm:cxn modelId="{3119E3FE-2DDD-4EEE-9EAB-F950562CFC11}" type="presParOf" srcId="{D3B6488E-5E69-4E8D-B4D2-B2F22C8B5C4C}" destId="{F95CA0C8-106C-4D65-BF80-61B8849FFA17}" srcOrd="0" destOrd="0" presId="urn:microsoft.com/office/officeart/2005/8/layout/orgChart1"/>
    <dgm:cxn modelId="{F5D5C902-2E26-4C94-BD9A-36502CD690D1}" type="presParOf" srcId="{D3B6488E-5E69-4E8D-B4D2-B2F22C8B5C4C}" destId="{FC021312-DA69-45C6-A356-D746947CF3B0}" srcOrd="1" destOrd="0" presId="urn:microsoft.com/office/officeart/2005/8/layout/orgChart1"/>
    <dgm:cxn modelId="{09544F19-C8F4-4DD0-AAD2-2EDB45998257}" type="presParOf" srcId="{E68FC250-7880-4B53-A2D1-3E156AB0B693}" destId="{C1A7222B-9208-4393-B140-086CCA23AFB9}" srcOrd="1" destOrd="0" presId="urn:microsoft.com/office/officeart/2005/8/layout/orgChart1"/>
    <dgm:cxn modelId="{DB803771-3EEB-446B-8D32-5962495EECEA}" type="presParOf" srcId="{E68FC250-7880-4B53-A2D1-3E156AB0B693}" destId="{7E6E1A04-EFD0-4521-8494-4F1E2B8F1B45}" srcOrd="2" destOrd="0" presId="urn:microsoft.com/office/officeart/2005/8/layout/orgChart1"/>
    <dgm:cxn modelId="{45C8C767-D769-4B34-AEB8-1D34D2961DA3}" type="presParOf" srcId="{0303E732-66B6-4648-A321-BE63EE988EB3}" destId="{5B3EF512-07C3-4239-ACA2-245377B4906E}" srcOrd="10" destOrd="0" presId="urn:microsoft.com/office/officeart/2005/8/layout/orgChart1"/>
    <dgm:cxn modelId="{51F734E1-4A8A-4D10-8F13-CC46CAFA3F5B}" type="presParOf" srcId="{0303E732-66B6-4648-A321-BE63EE988EB3}" destId="{DEA0CE07-99D2-42C9-B9B1-322469CE466C}" srcOrd="11" destOrd="0" presId="urn:microsoft.com/office/officeart/2005/8/layout/orgChart1"/>
    <dgm:cxn modelId="{0398EE1E-0E48-48D4-9BDE-2F515F17EAC8}" type="presParOf" srcId="{DEA0CE07-99D2-42C9-B9B1-322469CE466C}" destId="{712B90F5-5F11-43AC-AB31-B9E2EC09A572}" srcOrd="0" destOrd="0" presId="urn:microsoft.com/office/officeart/2005/8/layout/orgChart1"/>
    <dgm:cxn modelId="{ABB01FA4-5D84-4080-BE38-49A473B2420C}" type="presParOf" srcId="{712B90F5-5F11-43AC-AB31-B9E2EC09A572}" destId="{CD5EC3B8-37C3-4785-B530-FAB13DE60CAA}" srcOrd="0" destOrd="0" presId="urn:microsoft.com/office/officeart/2005/8/layout/orgChart1"/>
    <dgm:cxn modelId="{C026C6BD-8F97-4055-9DD5-F869DFD60AEF}" type="presParOf" srcId="{712B90F5-5F11-43AC-AB31-B9E2EC09A572}" destId="{99F432AC-6FB7-42C5-9F01-6C2394AB83E5}" srcOrd="1" destOrd="0" presId="urn:microsoft.com/office/officeart/2005/8/layout/orgChart1"/>
    <dgm:cxn modelId="{C1F68E79-694A-4494-B28D-117953B5B6E0}" type="presParOf" srcId="{DEA0CE07-99D2-42C9-B9B1-322469CE466C}" destId="{8F6D877A-1C69-41A9-AE91-220C1471536C}" srcOrd="1" destOrd="0" presId="urn:microsoft.com/office/officeart/2005/8/layout/orgChart1"/>
    <dgm:cxn modelId="{26632815-1199-41AB-BB41-2A0B0A0A116C}" type="presParOf" srcId="{DEA0CE07-99D2-42C9-B9B1-322469CE466C}" destId="{F475B9FA-57FA-400A-8356-B97309A62C29}" srcOrd="2" destOrd="0" presId="urn:microsoft.com/office/officeart/2005/8/layout/orgChart1"/>
    <dgm:cxn modelId="{7CEA0A99-4E6C-43E9-863C-D346BD41EFB6}" type="presParOf" srcId="{545B1AF2-21BB-4894-9B13-2A1B702B3DE9}" destId="{C5350845-E8E9-4015-AD88-F4706AD46F7F}" srcOrd="2" destOrd="0" presId="urn:microsoft.com/office/officeart/2005/8/layout/orgChart1"/>
    <dgm:cxn modelId="{12C4AE41-3A69-4C62-91FE-0CE2AD0F3776}" type="presParOf" srcId="{C5350845-E8E9-4015-AD88-F4706AD46F7F}" destId="{AF1F6565-96C1-4529-97DA-2F2BF040D5A3}" srcOrd="0" destOrd="0" presId="urn:microsoft.com/office/officeart/2005/8/layout/orgChart1"/>
    <dgm:cxn modelId="{0B1A4B7A-9C50-4A1F-8468-778F62724E01}" type="presParOf" srcId="{C5350845-E8E9-4015-AD88-F4706AD46F7F}" destId="{41FFF420-EFF1-4E42-B46B-A5243BD7F4B6}" srcOrd="1" destOrd="0" presId="urn:microsoft.com/office/officeart/2005/8/layout/orgChart1"/>
    <dgm:cxn modelId="{C3F90967-5498-4335-8849-42ECE5DCC486}" type="presParOf" srcId="{41FFF420-EFF1-4E42-B46B-A5243BD7F4B6}" destId="{2F7C121D-F56D-436A-A18C-48F7B6F27EB6}" srcOrd="0" destOrd="0" presId="urn:microsoft.com/office/officeart/2005/8/layout/orgChart1"/>
    <dgm:cxn modelId="{52943FDC-0BB8-4BC3-8E14-84EE05AE489F}" type="presParOf" srcId="{2F7C121D-F56D-436A-A18C-48F7B6F27EB6}" destId="{5A4B0615-3D17-4EEF-A65B-FAB29C392853}" srcOrd="0" destOrd="0" presId="urn:microsoft.com/office/officeart/2005/8/layout/orgChart1"/>
    <dgm:cxn modelId="{185716D9-BBFF-4222-9A2D-A9B4F80D36A1}" type="presParOf" srcId="{2F7C121D-F56D-436A-A18C-48F7B6F27EB6}" destId="{067DD6BD-A56D-4902-BB0B-20B6CB6F0ACD}" srcOrd="1" destOrd="0" presId="urn:microsoft.com/office/officeart/2005/8/layout/orgChart1"/>
    <dgm:cxn modelId="{A74FE430-22F1-4853-887F-DB960EA0B509}" type="presParOf" srcId="{41FFF420-EFF1-4E42-B46B-A5243BD7F4B6}" destId="{01B8DC68-4FC0-4636-9CAF-1DE642FDD6F7}" srcOrd="1" destOrd="0" presId="urn:microsoft.com/office/officeart/2005/8/layout/orgChart1"/>
    <dgm:cxn modelId="{EF68C52C-DF7F-4D66-B9B2-463E5CCE90A4}" type="presParOf" srcId="{41FFF420-EFF1-4E42-B46B-A5243BD7F4B6}" destId="{3EBA3FD5-5003-49F2-AE3A-C090048BDE40}"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A120F852-CE7E-4FEB-9014-0BA82B918806}"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ar-EG"/>
        </a:p>
      </dgm:t>
    </dgm:pt>
    <dgm:pt modelId="{81B12795-2C3D-4E19-A619-3C1E7F01FA4B}">
      <dgm:prSet phldrT="[Text]"/>
      <dgm:spPr/>
      <dgm:t>
        <a:bodyPr/>
        <a:lstStyle/>
        <a:p>
          <a:pPr rtl="1"/>
          <a:r>
            <a:rPr lang="ar-EG" b="1" dirty="0" smtClean="0"/>
            <a:t>مداخل التربية العلمية</a:t>
          </a:r>
          <a:endParaRPr lang="ar-EG" b="1" dirty="0"/>
        </a:p>
      </dgm:t>
    </dgm:pt>
    <dgm:pt modelId="{528E79BD-C040-499D-8634-C2A5BA25594D}" type="parTrans" cxnId="{6F84950E-C6B8-4EA6-BD3E-7C7455EB386E}">
      <dgm:prSet/>
      <dgm:spPr/>
      <dgm:t>
        <a:bodyPr/>
        <a:lstStyle/>
        <a:p>
          <a:pPr rtl="1"/>
          <a:endParaRPr lang="ar-EG"/>
        </a:p>
      </dgm:t>
    </dgm:pt>
    <dgm:pt modelId="{1819135C-93DC-46A8-90DB-9A7604ED8BB9}" type="sibTrans" cxnId="{6F84950E-C6B8-4EA6-BD3E-7C7455EB386E}">
      <dgm:prSet/>
      <dgm:spPr/>
      <dgm:t>
        <a:bodyPr/>
        <a:lstStyle/>
        <a:p>
          <a:pPr rtl="1"/>
          <a:endParaRPr lang="ar-EG"/>
        </a:p>
      </dgm:t>
    </dgm:pt>
    <dgm:pt modelId="{200C22E8-912A-465C-ACF0-624CD48A7254}">
      <dgm:prSet phldrT="[Text]"/>
      <dgm:spPr/>
      <dgm:t>
        <a:bodyPr/>
        <a:lstStyle/>
        <a:p>
          <a:pPr rtl="1"/>
          <a:r>
            <a:rPr lang="ar-EG" b="1" dirty="0" smtClean="0"/>
            <a:t>3. حل المشكلات</a:t>
          </a:r>
          <a:endParaRPr lang="ar-EG" b="1" dirty="0"/>
        </a:p>
      </dgm:t>
    </dgm:pt>
    <dgm:pt modelId="{961C3C77-531B-4D1C-ADCA-6997A174BD62}" type="parTrans" cxnId="{D0D9C4B9-0697-43E0-965A-50E2B33996DB}">
      <dgm:prSet/>
      <dgm:spPr/>
      <dgm:t>
        <a:bodyPr/>
        <a:lstStyle/>
        <a:p>
          <a:pPr rtl="1"/>
          <a:endParaRPr lang="ar-EG"/>
        </a:p>
      </dgm:t>
    </dgm:pt>
    <dgm:pt modelId="{E66E8CAE-5B41-427F-866B-54B9C000C3DD}" type="sibTrans" cxnId="{D0D9C4B9-0697-43E0-965A-50E2B33996DB}">
      <dgm:prSet/>
      <dgm:spPr/>
      <dgm:t>
        <a:bodyPr/>
        <a:lstStyle/>
        <a:p>
          <a:pPr rtl="1"/>
          <a:endParaRPr lang="ar-EG"/>
        </a:p>
      </dgm:t>
    </dgm:pt>
    <dgm:pt modelId="{32BFFCCA-4865-4BCE-9A9B-9798041508E1}">
      <dgm:prSet phldrT="[Text]"/>
      <dgm:spPr/>
      <dgm:t>
        <a:bodyPr/>
        <a:lstStyle/>
        <a:p>
          <a:pPr rtl="1"/>
          <a:r>
            <a:rPr lang="ar-EG" b="1" dirty="0" smtClean="0"/>
            <a:t>4. الطرائف العلمية</a:t>
          </a:r>
          <a:endParaRPr lang="ar-EG" b="1" dirty="0"/>
        </a:p>
      </dgm:t>
    </dgm:pt>
    <dgm:pt modelId="{6DBFE542-AA27-4B6C-A071-4EEB2D051363}" type="parTrans" cxnId="{671A9812-8414-4FA0-A873-4F4B10BB1A76}">
      <dgm:prSet/>
      <dgm:spPr/>
      <dgm:t>
        <a:bodyPr/>
        <a:lstStyle/>
        <a:p>
          <a:pPr rtl="1"/>
          <a:endParaRPr lang="ar-EG"/>
        </a:p>
      </dgm:t>
    </dgm:pt>
    <dgm:pt modelId="{A221AD74-449F-4AF6-BC6B-D46BBC2CA840}" type="sibTrans" cxnId="{671A9812-8414-4FA0-A873-4F4B10BB1A76}">
      <dgm:prSet/>
      <dgm:spPr/>
      <dgm:t>
        <a:bodyPr/>
        <a:lstStyle/>
        <a:p>
          <a:pPr rtl="1"/>
          <a:endParaRPr lang="ar-EG"/>
        </a:p>
      </dgm:t>
    </dgm:pt>
    <dgm:pt modelId="{BF7B80C1-709D-44A4-A812-23ACEB152615}">
      <dgm:prSet phldrT="[Text]"/>
      <dgm:spPr/>
      <dgm:t>
        <a:bodyPr/>
        <a:lstStyle/>
        <a:p>
          <a:pPr rtl="1"/>
          <a:r>
            <a:rPr lang="ar-EG" b="1" dirty="0" smtClean="0"/>
            <a:t>5. الأحداث المتناقضة</a:t>
          </a:r>
          <a:endParaRPr lang="ar-EG" b="1" dirty="0"/>
        </a:p>
      </dgm:t>
    </dgm:pt>
    <dgm:pt modelId="{BE180D8A-3B80-43DE-BF0E-80B133953886}" type="parTrans" cxnId="{65ECDAA3-67BD-4E12-912A-79E7EBDCB1DA}">
      <dgm:prSet/>
      <dgm:spPr/>
      <dgm:t>
        <a:bodyPr/>
        <a:lstStyle/>
        <a:p>
          <a:pPr rtl="1"/>
          <a:endParaRPr lang="ar-EG"/>
        </a:p>
      </dgm:t>
    </dgm:pt>
    <dgm:pt modelId="{E66BDB0C-9BF2-4F20-A7C2-D9CD4625AD66}" type="sibTrans" cxnId="{65ECDAA3-67BD-4E12-912A-79E7EBDCB1DA}">
      <dgm:prSet/>
      <dgm:spPr/>
      <dgm:t>
        <a:bodyPr/>
        <a:lstStyle/>
        <a:p>
          <a:pPr rtl="1"/>
          <a:endParaRPr lang="ar-EG"/>
        </a:p>
      </dgm:t>
    </dgm:pt>
    <dgm:pt modelId="{92D86555-5508-493E-85CA-34251D105D5B}">
      <dgm:prSet phldrT="[Text]"/>
      <dgm:spPr/>
      <dgm:t>
        <a:bodyPr/>
        <a:lstStyle/>
        <a:p>
          <a:pPr rtl="1"/>
          <a:r>
            <a:rPr lang="ar-EG" b="1" dirty="0" smtClean="0"/>
            <a:t>6. الألعاب التعليمية</a:t>
          </a:r>
          <a:endParaRPr lang="ar-EG" b="1" dirty="0"/>
        </a:p>
      </dgm:t>
    </dgm:pt>
    <dgm:pt modelId="{D1D3DAF2-EC98-4CCB-8C0E-539E9F5D4828}" type="parTrans" cxnId="{DF6FEA36-7B4E-4A97-80C5-E518612A98C9}">
      <dgm:prSet/>
      <dgm:spPr/>
      <dgm:t>
        <a:bodyPr/>
        <a:lstStyle/>
        <a:p>
          <a:pPr rtl="1"/>
          <a:endParaRPr lang="ar-EG"/>
        </a:p>
      </dgm:t>
    </dgm:pt>
    <dgm:pt modelId="{7C32CFF6-4970-4CF7-87F0-53207962A806}" type="sibTrans" cxnId="{DF6FEA36-7B4E-4A97-80C5-E518612A98C9}">
      <dgm:prSet/>
      <dgm:spPr/>
      <dgm:t>
        <a:bodyPr/>
        <a:lstStyle/>
        <a:p>
          <a:pPr rtl="1"/>
          <a:endParaRPr lang="ar-EG"/>
        </a:p>
      </dgm:t>
    </dgm:pt>
    <dgm:pt modelId="{3DB20699-DAB2-4BCE-9AEF-7134281E3C75}">
      <dgm:prSet/>
      <dgm:spPr/>
      <dgm:t>
        <a:bodyPr/>
        <a:lstStyle/>
        <a:p>
          <a:pPr rtl="1"/>
          <a:r>
            <a:rPr lang="ar-EG" b="1" dirty="0" smtClean="0"/>
            <a:t>1. التاريخي</a:t>
          </a:r>
          <a:endParaRPr lang="ar-EG" b="1" dirty="0"/>
        </a:p>
      </dgm:t>
    </dgm:pt>
    <dgm:pt modelId="{8820AA97-6D6F-4584-9DDC-BBFBF0A60759}" type="parTrans" cxnId="{92918642-989A-4E6A-A04C-CD33FA9A45B5}">
      <dgm:prSet/>
      <dgm:spPr/>
      <dgm:t>
        <a:bodyPr/>
        <a:lstStyle/>
        <a:p>
          <a:pPr rtl="1"/>
          <a:endParaRPr lang="ar-EG"/>
        </a:p>
      </dgm:t>
    </dgm:pt>
    <dgm:pt modelId="{DD9228AA-C9BF-4A5E-8522-F1AAF0433250}" type="sibTrans" cxnId="{92918642-989A-4E6A-A04C-CD33FA9A45B5}">
      <dgm:prSet/>
      <dgm:spPr/>
      <dgm:t>
        <a:bodyPr/>
        <a:lstStyle/>
        <a:p>
          <a:pPr rtl="1"/>
          <a:endParaRPr lang="ar-EG"/>
        </a:p>
      </dgm:t>
    </dgm:pt>
    <dgm:pt modelId="{31F5E06C-0675-47A0-9906-D8AE159DAF6C}">
      <dgm:prSet/>
      <dgm:spPr/>
      <dgm:t>
        <a:bodyPr/>
        <a:lstStyle/>
        <a:p>
          <a:pPr rtl="1"/>
          <a:r>
            <a:rPr lang="ar-EG" b="1" dirty="0" smtClean="0"/>
            <a:t>2. الكشفي </a:t>
          </a:r>
          <a:endParaRPr lang="ar-EG" b="1" dirty="0"/>
        </a:p>
      </dgm:t>
    </dgm:pt>
    <dgm:pt modelId="{1CE5E266-73D7-4C17-9B5E-8FD6AE14E3CA}" type="parTrans" cxnId="{004CAA2B-30B8-4ACB-A2DE-2FDEFDE96CBB}">
      <dgm:prSet/>
      <dgm:spPr/>
      <dgm:t>
        <a:bodyPr/>
        <a:lstStyle/>
        <a:p>
          <a:pPr rtl="1"/>
          <a:endParaRPr lang="ar-EG"/>
        </a:p>
      </dgm:t>
    </dgm:pt>
    <dgm:pt modelId="{3C89939D-7069-4EC6-97AF-4464D1044112}" type="sibTrans" cxnId="{004CAA2B-30B8-4ACB-A2DE-2FDEFDE96CBB}">
      <dgm:prSet/>
      <dgm:spPr/>
      <dgm:t>
        <a:bodyPr/>
        <a:lstStyle/>
        <a:p>
          <a:pPr rtl="1"/>
          <a:endParaRPr lang="ar-EG"/>
        </a:p>
      </dgm:t>
    </dgm:pt>
    <dgm:pt modelId="{D3F37C13-0683-4F4A-BB98-8A02C983BBD7}" type="pres">
      <dgm:prSet presAssocID="{A120F852-CE7E-4FEB-9014-0BA82B918806}" presName="cycle" presStyleCnt="0">
        <dgm:presLayoutVars>
          <dgm:chMax val="1"/>
          <dgm:dir/>
          <dgm:animLvl val="ctr"/>
          <dgm:resizeHandles val="exact"/>
        </dgm:presLayoutVars>
      </dgm:prSet>
      <dgm:spPr/>
      <dgm:t>
        <a:bodyPr/>
        <a:lstStyle/>
        <a:p>
          <a:pPr rtl="1"/>
          <a:endParaRPr lang="ar-EG"/>
        </a:p>
      </dgm:t>
    </dgm:pt>
    <dgm:pt modelId="{FC73AF62-4E5F-4200-9BD1-8196D0726F54}" type="pres">
      <dgm:prSet presAssocID="{81B12795-2C3D-4E19-A619-3C1E7F01FA4B}" presName="centerShape" presStyleLbl="node0" presStyleIdx="0" presStyleCnt="1"/>
      <dgm:spPr/>
      <dgm:t>
        <a:bodyPr/>
        <a:lstStyle/>
        <a:p>
          <a:pPr rtl="1"/>
          <a:endParaRPr lang="ar-EG"/>
        </a:p>
      </dgm:t>
    </dgm:pt>
    <dgm:pt modelId="{09305349-B6E0-4A7F-883F-B81CF0C5067D}" type="pres">
      <dgm:prSet presAssocID="{8820AA97-6D6F-4584-9DDC-BBFBF0A60759}" presName="Name9" presStyleLbl="parChTrans1D2" presStyleIdx="0" presStyleCnt="6"/>
      <dgm:spPr/>
      <dgm:t>
        <a:bodyPr/>
        <a:lstStyle/>
        <a:p>
          <a:pPr rtl="1"/>
          <a:endParaRPr lang="ar-EG"/>
        </a:p>
      </dgm:t>
    </dgm:pt>
    <dgm:pt modelId="{56040498-5730-4D6C-AF9F-C42900ABAD28}" type="pres">
      <dgm:prSet presAssocID="{8820AA97-6D6F-4584-9DDC-BBFBF0A60759}" presName="connTx" presStyleLbl="parChTrans1D2" presStyleIdx="0" presStyleCnt="6"/>
      <dgm:spPr/>
      <dgm:t>
        <a:bodyPr/>
        <a:lstStyle/>
        <a:p>
          <a:pPr rtl="1"/>
          <a:endParaRPr lang="ar-EG"/>
        </a:p>
      </dgm:t>
    </dgm:pt>
    <dgm:pt modelId="{FF5576D9-7638-430D-825E-D52ED10C35D6}" type="pres">
      <dgm:prSet presAssocID="{3DB20699-DAB2-4BCE-9AEF-7134281E3C75}" presName="node" presStyleLbl="node1" presStyleIdx="0" presStyleCnt="6">
        <dgm:presLayoutVars>
          <dgm:bulletEnabled val="1"/>
        </dgm:presLayoutVars>
      </dgm:prSet>
      <dgm:spPr/>
      <dgm:t>
        <a:bodyPr/>
        <a:lstStyle/>
        <a:p>
          <a:pPr rtl="1"/>
          <a:endParaRPr lang="ar-EG"/>
        </a:p>
      </dgm:t>
    </dgm:pt>
    <dgm:pt modelId="{8C37178E-D6F6-46DE-B2A3-CB1CCE19F82D}" type="pres">
      <dgm:prSet presAssocID="{1CE5E266-73D7-4C17-9B5E-8FD6AE14E3CA}" presName="Name9" presStyleLbl="parChTrans1D2" presStyleIdx="1" presStyleCnt="6"/>
      <dgm:spPr/>
      <dgm:t>
        <a:bodyPr/>
        <a:lstStyle/>
        <a:p>
          <a:pPr rtl="1"/>
          <a:endParaRPr lang="ar-EG"/>
        </a:p>
      </dgm:t>
    </dgm:pt>
    <dgm:pt modelId="{43A2D269-386B-43D2-82AD-1E68EC346B51}" type="pres">
      <dgm:prSet presAssocID="{1CE5E266-73D7-4C17-9B5E-8FD6AE14E3CA}" presName="connTx" presStyleLbl="parChTrans1D2" presStyleIdx="1" presStyleCnt="6"/>
      <dgm:spPr/>
      <dgm:t>
        <a:bodyPr/>
        <a:lstStyle/>
        <a:p>
          <a:pPr rtl="1"/>
          <a:endParaRPr lang="ar-EG"/>
        </a:p>
      </dgm:t>
    </dgm:pt>
    <dgm:pt modelId="{635043ED-C657-480D-BE69-71A12AA9D55B}" type="pres">
      <dgm:prSet presAssocID="{31F5E06C-0675-47A0-9906-D8AE159DAF6C}" presName="node" presStyleLbl="node1" presStyleIdx="1" presStyleCnt="6">
        <dgm:presLayoutVars>
          <dgm:bulletEnabled val="1"/>
        </dgm:presLayoutVars>
      </dgm:prSet>
      <dgm:spPr/>
      <dgm:t>
        <a:bodyPr/>
        <a:lstStyle/>
        <a:p>
          <a:pPr rtl="1"/>
          <a:endParaRPr lang="ar-EG"/>
        </a:p>
      </dgm:t>
    </dgm:pt>
    <dgm:pt modelId="{866FC57A-913F-4A0A-9035-0DD48A17864F}" type="pres">
      <dgm:prSet presAssocID="{961C3C77-531B-4D1C-ADCA-6997A174BD62}" presName="Name9" presStyleLbl="parChTrans1D2" presStyleIdx="2" presStyleCnt="6"/>
      <dgm:spPr/>
      <dgm:t>
        <a:bodyPr/>
        <a:lstStyle/>
        <a:p>
          <a:pPr rtl="1"/>
          <a:endParaRPr lang="ar-EG"/>
        </a:p>
      </dgm:t>
    </dgm:pt>
    <dgm:pt modelId="{0E2D0B65-E8D7-4C3D-B6F0-04FB1D626105}" type="pres">
      <dgm:prSet presAssocID="{961C3C77-531B-4D1C-ADCA-6997A174BD62}" presName="connTx" presStyleLbl="parChTrans1D2" presStyleIdx="2" presStyleCnt="6"/>
      <dgm:spPr/>
      <dgm:t>
        <a:bodyPr/>
        <a:lstStyle/>
        <a:p>
          <a:pPr rtl="1"/>
          <a:endParaRPr lang="ar-EG"/>
        </a:p>
      </dgm:t>
    </dgm:pt>
    <dgm:pt modelId="{34235F89-D5B1-4761-9455-53A791640AC9}" type="pres">
      <dgm:prSet presAssocID="{200C22E8-912A-465C-ACF0-624CD48A7254}" presName="node" presStyleLbl="node1" presStyleIdx="2" presStyleCnt="6">
        <dgm:presLayoutVars>
          <dgm:bulletEnabled val="1"/>
        </dgm:presLayoutVars>
      </dgm:prSet>
      <dgm:spPr/>
      <dgm:t>
        <a:bodyPr/>
        <a:lstStyle/>
        <a:p>
          <a:pPr rtl="1"/>
          <a:endParaRPr lang="ar-EG"/>
        </a:p>
      </dgm:t>
    </dgm:pt>
    <dgm:pt modelId="{74F39666-592C-4229-AE86-C0F5AD0AB0BE}" type="pres">
      <dgm:prSet presAssocID="{6DBFE542-AA27-4B6C-A071-4EEB2D051363}" presName="Name9" presStyleLbl="parChTrans1D2" presStyleIdx="3" presStyleCnt="6"/>
      <dgm:spPr/>
      <dgm:t>
        <a:bodyPr/>
        <a:lstStyle/>
        <a:p>
          <a:pPr rtl="1"/>
          <a:endParaRPr lang="ar-EG"/>
        </a:p>
      </dgm:t>
    </dgm:pt>
    <dgm:pt modelId="{22990DFA-A824-4A62-8296-DBB7F7DB77D6}" type="pres">
      <dgm:prSet presAssocID="{6DBFE542-AA27-4B6C-A071-4EEB2D051363}" presName="connTx" presStyleLbl="parChTrans1D2" presStyleIdx="3" presStyleCnt="6"/>
      <dgm:spPr/>
      <dgm:t>
        <a:bodyPr/>
        <a:lstStyle/>
        <a:p>
          <a:pPr rtl="1"/>
          <a:endParaRPr lang="ar-EG"/>
        </a:p>
      </dgm:t>
    </dgm:pt>
    <dgm:pt modelId="{2BD26C68-4E32-494A-A9B6-06CB2E940E15}" type="pres">
      <dgm:prSet presAssocID="{32BFFCCA-4865-4BCE-9A9B-9798041508E1}" presName="node" presStyleLbl="node1" presStyleIdx="3" presStyleCnt="6">
        <dgm:presLayoutVars>
          <dgm:bulletEnabled val="1"/>
        </dgm:presLayoutVars>
      </dgm:prSet>
      <dgm:spPr/>
      <dgm:t>
        <a:bodyPr/>
        <a:lstStyle/>
        <a:p>
          <a:pPr rtl="1"/>
          <a:endParaRPr lang="ar-EG"/>
        </a:p>
      </dgm:t>
    </dgm:pt>
    <dgm:pt modelId="{725E7BC2-6667-4653-AA00-0468C20C56F6}" type="pres">
      <dgm:prSet presAssocID="{BE180D8A-3B80-43DE-BF0E-80B133953886}" presName="Name9" presStyleLbl="parChTrans1D2" presStyleIdx="4" presStyleCnt="6"/>
      <dgm:spPr/>
      <dgm:t>
        <a:bodyPr/>
        <a:lstStyle/>
        <a:p>
          <a:pPr rtl="1"/>
          <a:endParaRPr lang="ar-EG"/>
        </a:p>
      </dgm:t>
    </dgm:pt>
    <dgm:pt modelId="{9212E7B2-284D-48B6-AD8B-47DB815CD6EA}" type="pres">
      <dgm:prSet presAssocID="{BE180D8A-3B80-43DE-BF0E-80B133953886}" presName="connTx" presStyleLbl="parChTrans1D2" presStyleIdx="4" presStyleCnt="6"/>
      <dgm:spPr/>
      <dgm:t>
        <a:bodyPr/>
        <a:lstStyle/>
        <a:p>
          <a:pPr rtl="1"/>
          <a:endParaRPr lang="ar-EG"/>
        </a:p>
      </dgm:t>
    </dgm:pt>
    <dgm:pt modelId="{B89A2861-A050-40B6-AA47-FA4ED6C2550F}" type="pres">
      <dgm:prSet presAssocID="{BF7B80C1-709D-44A4-A812-23ACEB152615}" presName="node" presStyleLbl="node1" presStyleIdx="4" presStyleCnt="6">
        <dgm:presLayoutVars>
          <dgm:bulletEnabled val="1"/>
        </dgm:presLayoutVars>
      </dgm:prSet>
      <dgm:spPr/>
      <dgm:t>
        <a:bodyPr/>
        <a:lstStyle/>
        <a:p>
          <a:pPr rtl="1"/>
          <a:endParaRPr lang="ar-EG"/>
        </a:p>
      </dgm:t>
    </dgm:pt>
    <dgm:pt modelId="{3D271BBD-22ED-4AB6-BB84-A8A3CD7134C9}" type="pres">
      <dgm:prSet presAssocID="{D1D3DAF2-EC98-4CCB-8C0E-539E9F5D4828}" presName="Name9" presStyleLbl="parChTrans1D2" presStyleIdx="5" presStyleCnt="6"/>
      <dgm:spPr/>
      <dgm:t>
        <a:bodyPr/>
        <a:lstStyle/>
        <a:p>
          <a:pPr rtl="1"/>
          <a:endParaRPr lang="ar-EG"/>
        </a:p>
      </dgm:t>
    </dgm:pt>
    <dgm:pt modelId="{F7E88D78-A2FF-4251-BCF4-0CB2FEC81B3E}" type="pres">
      <dgm:prSet presAssocID="{D1D3DAF2-EC98-4CCB-8C0E-539E9F5D4828}" presName="connTx" presStyleLbl="parChTrans1D2" presStyleIdx="5" presStyleCnt="6"/>
      <dgm:spPr/>
      <dgm:t>
        <a:bodyPr/>
        <a:lstStyle/>
        <a:p>
          <a:pPr rtl="1"/>
          <a:endParaRPr lang="ar-EG"/>
        </a:p>
      </dgm:t>
    </dgm:pt>
    <dgm:pt modelId="{CC667947-C800-467D-BCFC-E16C73107B1C}" type="pres">
      <dgm:prSet presAssocID="{92D86555-5508-493E-85CA-34251D105D5B}" presName="node" presStyleLbl="node1" presStyleIdx="5" presStyleCnt="6">
        <dgm:presLayoutVars>
          <dgm:bulletEnabled val="1"/>
        </dgm:presLayoutVars>
      </dgm:prSet>
      <dgm:spPr/>
      <dgm:t>
        <a:bodyPr/>
        <a:lstStyle/>
        <a:p>
          <a:pPr rtl="1"/>
          <a:endParaRPr lang="ar-EG"/>
        </a:p>
      </dgm:t>
    </dgm:pt>
  </dgm:ptLst>
  <dgm:cxnLst>
    <dgm:cxn modelId="{53D35891-C4BE-445D-90A8-8F14FE3C926D}" type="presOf" srcId="{31F5E06C-0675-47A0-9906-D8AE159DAF6C}" destId="{635043ED-C657-480D-BE69-71A12AA9D55B}" srcOrd="0" destOrd="0" presId="urn:microsoft.com/office/officeart/2005/8/layout/radial1"/>
    <dgm:cxn modelId="{572EA263-BDF2-4163-ABFA-7D526F61FB60}" type="presOf" srcId="{D1D3DAF2-EC98-4CCB-8C0E-539E9F5D4828}" destId="{3D271BBD-22ED-4AB6-BB84-A8A3CD7134C9}" srcOrd="0" destOrd="0" presId="urn:microsoft.com/office/officeart/2005/8/layout/radial1"/>
    <dgm:cxn modelId="{DF6FEA36-7B4E-4A97-80C5-E518612A98C9}" srcId="{81B12795-2C3D-4E19-A619-3C1E7F01FA4B}" destId="{92D86555-5508-493E-85CA-34251D105D5B}" srcOrd="5" destOrd="0" parTransId="{D1D3DAF2-EC98-4CCB-8C0E-539E9F5D4828}" sibTransId="{7C32CFF6-4970-4CF7-87F0-53207962A806}"/>
    <dgm:cxn modelId="{968DF5F5-3492-4BE5-8A49-FED361DD88E7}" type="presOf" srcId="{92D86555-5508-493E-85CA-34251D105D5B}" destId="{CC667947-C800-467D-BCFC-E16C73107B1C}" srcOrd="0" destOrd="0" presId="urn:microsoft.com/office/officeart/2005/8/layout/radial1"/>
    <dgm:cxn modelId="{D0D9C4B9-0697-43E0-965A-50E2B33996DB}" srcId="{81B12795-2C3D-4E19-A619-3C1E7F01FA4B}" destId="{200C22E8-912A-465C-ACF0-624CD48A7254}" srcOrd="2" destOrd="0" parTransId="{961C3C77-531B-4D1C-ADCA-6997A174BD62}" sibTransId="{E66E8CAE-5B41-427F-866B-54B9C000C3DD}"/>
    <dgm:cxn modelId="{353622B8-7D08-4331-A366-08CA2B2777A0}" type="presOf" srcId="{32BFFCCA-4865-4BCE-9A9B-9798041508E1}" destId="{2BD26C68-4E32-494A-A9B6-06CB2E940E15}" srcOrd="0" destOrd="0" presId="urn:microsoft.com/office/officeart/2005/8/layout/radial1"/>
    <dgm:cxn modelId="{671A9812-8414-4FA0-A873-4F4B10BB1A76}" srcId="{81B12795-2C3D-4E19-A619-3C1E7F01FA4B}" destId="{32BFFCCA-4865-4BCE-9A9B-9798041508E1}" srcOrd="3" destOrd="0" parTransId="{6DBFE542-AA27-4B6C-A071-4EEB2D051363}" sibTransId="{A221AD74-449F-4AF6-BC6B-D46BBC2CA840}"/>
    <dgm:cxn modelId="{92918642-989A-4E6A-A04C-CD33FA9A45B5}" srcId="{81B12795-2C3D-4E19-A619-3C1E7F01FA4B}" destId="{3DB20699-DAB2-4BCE-9AEF-7134281E3C75}" srcOrd="0" destOrd="0" parTransId="{8820AA97-6D6F-4584-9DDC-BBFBF0A60759}" sibTransId="{DD9228AA-C9BF-4A5E-8522-F1AAF0433250}"/>
    <dgm:cxn modelId="{C5D4A6AB-34CD-4AB8-B740-AE16BF103A47}" type="presOf" srcId="{A120F852-CE7E-4FEB-9014-0BA82B918806}" destId="{D3F37C13-0683-4F4A-BB98-8A02C983BBD7}" srcOrd="0" destOrd="0" presId="urn:microsoft.com/office/officeart/2005/8/layout/radial1"/>
    <dgm:cxn modelId="{3F458B7A-5BBF-4B09-A2B1-C4089C376764}" type="presOf" srcId="{3DB20699-DAB2-4BCE-9AEF-7134281E3C75}" destId="{FF5576D9-7638-430D-825E-D52ED10C35D6}" srcOrd="0" destOrd="0" presId="urn:microsoft.com/office/officeart/2005/8/layout/radial1"/>
    <dgm:cxn modelId="{6F84950E-C6B8-4EA6-BD3E-7C7455EB386E}" srcId="{A120F852-CE7E-4FEB-9014-0BA82B918806}" destId="{81B12795-2C3D-4E19-A619-3C1E7F01FA4B}" srcOrd="0" destOrd="0" parTransId="{528E79BD-C040-499D-8634-C2A5BA25594D}" sibTransId="{1819135C-93DC-46A8-90DB-9A7604ED8BB9}"/>
    <dgm:cxn modelId="{65ECDAA3-67BD-4E12-912A-79E7EBDCB1DA}" srcId="{81B12795-2C3D-4E19-A619-3C1E7F01FA4B}" destId="{BF7B80C1-709D-44A4-A812-23ACEB152615}" srcOrd="4" destOrd="0" parTransId="{BE180D8A-3B80-43DE-BF0E-80B133953886}" sibTransId="{E66BDB0C-9BF2-4F20-A7C2-D9CD4625AD66}"/>
    <dgm:cxn modelId="{F75A2CEB-B8A6-4DC2-B845-1218897306DE}" type="presOf" srcId="{8820AA97-6D6F-4584-9DDC-BBFBF0A60759}" destId="{09305349-B6E0-4A7F-883F-B81CF0C5067D}" srcOrd="0" destOrd="0" presId="urn:microsoft.com/office/officeart/2005/8/layout/radial1"/>
    <dgm:cxn modelId="{A82038ED-79E0-46B1-B22F-78777668194A}" type="presOf" srcId="{961C3C77-531B-4D1C-ADCA-6997A174BD62}" destId="{0E2D0B65-E8D7-4C3D-B6F0-04FB1D626105}" srcOrd="1" destOrd="0" presId="urn:microsoft.com/office/officeart/2005/8/layout/radial1"/>
    <dgm:cxn modelId="{004CAA2B-30B8-4ACB-A2DE-2FDEFDE96CBB}" srcId="{81B12795-2C3D-4E19-A619-3C1E7F01FA4B}" destId="{31F5E06C-0675-47A0-9906-D8AE159DAF6C}" srcOrd="1" destOrd="0" parTransId="{1CE5E266-73D7-4C17-9B5E-8FD6AE14E3CA}" sibTransId="{3C89939D-7069-4EC6-97AF-4464D1044112}"/>
    <dgm:cxn modelId="{90E7DA0C-9623-4CB5-858F-C33E5D1F489E}" type="presOf" srcId="{D1D3DAF2-EC98-4CCB-8C0E-539E9F5D4828}" destId="{F7E88D78-A2FF-4251-BCF4-0CB2FEC81B3E}" srcOrd="1" destOrd="0" presId="urn:microsoft.com/office/officeart/2005/8/layout/radial1"/>
    <dgm:cxn modelId="{4C6AB682-0008-40B7-A85B-F7FE33E74275}" type="presOf" srcId="{6DBFE542-AA27-4B6C-A071-4EEB2D051363}" destId="{74F39666-592C-4229-AE86-C0F5AD0AB0BE}" srcOrd="0" destOrd="0" presId="urn:microsoft.com/office/officeart/2005/8/layout/radial1"/>
    <dgm:cxn modelId="{47A05C9C-55F6-4BE0-B112-69F36CE0D455}" type="presOf" srcId="{BF7B80C1-709D-44A4-A812-23ACEB152615}" destId="{B89A2861-A050-40B6-AA47-FA4ED6C2550F}" srcOrd="0" destOrd="0" presId="urn:microsoft.com/office/officeart/2005/8/layout/radial1"/>
    <dgm:cxn modelId="{1C6F49A8-4AAD-4435-A1FD-3F21254A0AF1}" type="presOf" srcId="{BE180D8A-3B80-43DE-BF0E-80B133953886}" destId="{725E7BC2-6667-4653-AA00-0468C20C56F6}" srcOrd="0" destOrd="0" presId="urn:microsoft.com/office/officeart/2005/8/layout/radial1"/>
    <dgm:cxn modelId="{0CC3D430-C1AE-4E32-AA36-7FED628874FC}" type="presOf" srcId="{6DBFE542-AA27-4B6C-A071-4EEB2D051363}" destId="{22990DFA-A824-4A62-8296-DBB7F7DB77D6}" srcOrd="1" destOrd="0" presId="urn:microsoft.com/office/officeart/2005/8/layout/radial1"/>
    <dgm:cxn modelId="{13410125-3B9C-495F-8461-D0A3EFE7CF87}" type="presOf" srcId="{8820AA97-6D6F-4584-9DDC-BBFBF0A60759}" destId="{56040498-5730-4D6C-AF9F-C42900ABAD28}" srcOrd="1" destOrd="0" presId="urn:microsoft.com/office/officeart/2005/8/layout/radial1"/>
    <dgm:cxn modelId="{040FEE0C-8726-4962-ABAA-08F8D427921F}" type="presOf" srcId="{BE180D8A-3B80-43DE-BF0E-80B133953886}" destId="{9212E7B2-284D-48B6-AD8B-47DB815CD6EA}" srcOrd="1" destOrd="0" presId="urn:microsoft.com/office/officeart/2005/8/layout/radial1"/>
    <dgm:cxn modelId="{0029937F-25CB-40F1-908F-738E109FCACD}" type="presOf" srcId="{1CE5E266-73D7-4C17-9B5E-8FD6AE14E3CA}" destId="{8C37178E-D6F6-46DE-B2A3-CB1CCE19F82D}" srcOrd="0" destOrd="0" presId="urn:microsoft.com/office/officeart/2005/8/layout/radial1"/>
    <dgm:cxn modelId="{B231345A-6A04-4CF3-88C7-5FF37BBBFB92}" type="presOf" srcId="{81B12795-2C3D-4E19-A619-3C1E7F01FA4B}" destId="{FC73AF62-4E5F-4200-9BD1-8196D0726F54}" srcOrd="0" destOrd="0" presId="urn:microsoft.com/office/officeart/2005/8/layout/radial1"/>
    <dgm:cxn modelId="{7F65F8A6-41F2-41A1-9E05-9B879BBDF81C}" type="presOf" srcId="{1CE5E266-73D7-4C17-9B5E-8FD6AE14E3CA}" destId="{43A2D269-386B-43D2-82AD-1E68EC346B51}" srcOrd="1" destOrd="0" presId="urn:microsoft.com/office/officeart/2005/8/layout/radial1"/>
    <dgm:cxn modelId="{90F192BB-C558-4947-988E-A57DFD90858C}" type="presOf" srcId="{961C3C77-531B-4D1C-ADCA-6997A174BD62}" destId="{866FC57A-913F-4A0A-9035-0DD48A17864F}" srcOrd="0" destOrd="0" presId="urn:microsoft.com/office/officeart/2005/8/layout/radial1"/>
    <dgm:cxn modelId="{83F37FA3-1826-4235-BE41-889039721222}" type="presOf" srcId="{200C22E8-912A-465C-ACF0-624CD48A7254}" destId="{34235F89-D5B1-4761-9455-53A791640AC9}" srcOrd="0" destOrd="0" presId="urn:microsoft.com/office/officeart/2005/8/layout/radial1"/>
    <dgm:cxn modelId="{8E25EA6A-C7EA-465B-A53A-980D08312A2F}" type="presParOf" srcId="{D3F37C13-0683-4F4A-BB98-8A02C983BBD7}" destId="{FC73AF62-4E5F-4200-9BD1-8196D0726F54}" srcOrd="0" destOrd="0" presId="urn:microsoft.com/office/officeart/2005/8/layout/radial1"/>
    <dgm:cxn modelId="{6F46D7FA-E003-4B23-A451-28ACCA6F397D}" type="presParOf" srcId="{D3F37C13-0683-4F4A-BB98-8A02C983BBD7}" destId="{09305349-B6E0-4A7F-883F-B81CF0C5067D}" srcOrd="1" destOrd="0" presId="urn:microsoft.com/office/officeart/2005/8/layout/radial1"/>
    <dgm:cxn modelId="{51E45897-CFC5-4D09-A940-31FA67443DBF}" type="presParOf" srcId="{09305349-B6E0-4A7F-883F-B81CF0C5067D}" destId="{56040498-5730-4D6C-AF9F-C42900ABAD28}" srcOrd="0" destOrd="0" presId="urn:microsoft.com/office/officeart/2005/8/layout/radial1"/>
    <dgm:cxn modelId="{CF6C5BF3-BF9F-459E-BFD0-E5843FFD144D}" type="presParOf" srcId="{D3F37C13-0683-4F4A-BB98-8A02C983BBD7}" destId="{FF5576D9-7638-430D-825E-D52ED10C35D6}" srcOrd="2" destOrd="0" presId="urn:microsoft.com/office/officeart/2005/8/layout/radial1"/>
    <dgm:cxn modelId="{3E8FD456-2C17-4801-AB94-268694572AB9}" type="presParOf" srcId="{D3F37C13-0683-4F4A-BB98-8A02C983BBD7}" destId="{8C37178E-D6F6-46DE-B2A3-CB1CCE19F82D}" srcOrd="3" destOrd="0" presId="urn:microsoft.com/office/officeart/2005/8/layout/radial1"/>
    <dgm:cxn modelId="{169BC42B-A86A-44B1-B659-A5213184B68C}" type="presParOf" srcId="{8C37178E-D6F6-46DE-B2A3-CB1CCE19F82D}" destId="{43A2D269-386B-43D2-82AD-1E68EC346B51}" srcOrd="0" destOrd="0" presId="urn:microsoft.com/office/officeart/2005/8/layout/radial1"/>
    <dgm:cxn modelId="{8582F96A-ADEA-4778-8564-FEFB2AC06DCC}" type="presParOf" srcId="{D3F37C13-0683-4F4A-BB98-8A02C983BBD7}" destId="{635043ED-C657-480D-BE69-71A12AA9D55B}" srcOrd="4" destOrd="0" presId="urn:microsoft.com/office/officeart/2005/8/layout/radial1"/>
    <dgm:cxn modelId="{CDCC1D4E-3BA9-4165-9B7F-F4886234A5AD}" type="presParOf" srcId="{D3F37C13-0683-4F4A-BB98-8A02C983BBD7}" destId="{866FC57A-913F-4A0A-9035-0DD48A17864F}" srcOrd="5" destOrd="0" presId="urn:microsoft.com/office/officeart/2005/8/layout/radial1"/>
    <dgm:cxn modelId="{CE63EA9C-1B6E-4053-89B1-6A6242D34706}" type="presParOf" srcId="{866FC57A-913F-4A0A-9035-0DD48A17864F}" destId="{0E2D0B65-E8D7-4C3D-B6F0-04FB1D626105}" srcOrd="0" destOrd="0" presId="urn:microsoft.com/office/officeart/2005/8/layout/radial1"/>
    <dgm:cxn modelId="{64CF255B-CB9F-454F-AA6E-9271E5230053}" type="presParOf" srcId="{D3F37C13-0683-4F4A-BB98-8A02C983BBD7}" destId="{34235F89-D5B1-4761-9455-53A791640AC9}" srcOrd="6" destOrd="0" presId="urn:microsoft.com/office/officeart/2005/8/layout/radial1"/>
    <dgm:cxn modelId="{FB2D3A11-86F1-4037-915C-F4B8DEA0DAE7}" type="presParOf" srcId="{D3F37C13-0683-4F4A-BB98-8A02C983BBD7}" destId="{74F39666-592C-4229-AE86-C0F5AD0AB0BE}" srcOrd="7" destOrd="0" presId="urn:microsoft.com/office/officeart/2005/8/layout/radial1"/>
    <dgm:cxn modelId="{B5DB18F0-3EAD-4BE5-A7DC-6A8E895E8C65}" type="presParOf" srcId="{74F39666-592C-4229-AE86-C0F5AD0AB0BE}" destId="{22990DFA-A824-4A62-8296-DBB7F7DB77D6}" srcOrd="0" destOrd="0" presId="urn:microsoft.com/office/officeart/2005/8/layout/radial1"/>
    <dgm:cxn modelId="{DE7A3D06-2993-4C5E-9692-F50552517CC8}" type="presParOf" srcId="{D3F37C13-0683-4F4A-BB98-8A02C983BBD7}" destId="{2BD26C68-4E32-494A-A9B6-06CB2E940E15}" srcOrd="8" destOrd="0" presId="urn:microsoft.com/office/officeart/2005/8/layout/radial1"/>
    <dgm:cxn modelId="{8D7F4617-7461-42FE-B980-75A31BBF8B00}" type="presParOf" srcId="{D3F37C13-0683-4F4A-BB98-8A02C983BBD7}" destId="{725E7BC2-6667-4653-AA00-0468C20C56F6}" srcOrd="9" destOrd="0" presId="urn:microsoft.com/office/officeart/2005/8/layout/radial1"/>
    <dgm:cxn modelId="{F588C6A9-D910-4003-A50C-21805A04C2D8}" type="presParOf" srcId="{725E7BC2-6667-4653-AA00-0468C20C56F6}" destId="{9212E7B2-284D-48B6-AD8B-47DB815CD6EA}" srcOrd="0" destOrd="0" presId="urn:microsoft.com/office/officeart/2005/8/layout/radial1"/>
    <dgm:cxn modelId="{46FB0FC1-97EB-4C83-80F0-12C3D035459E}" type="presParOf" srcId="{D3F37C13-0683-4F4A-BB98-8A02C983BBD7}" destId="{B89A2861-A050-40B6-AA47-FA4ED6C2550F}" srcOrd="10" destOrd="0" presId="urn:microsoft.com/office/officeart/2005/8/layout/radial1"/>
    <dgm:cxn modelId="{077A65D9-AF39-4371-8BF1-5A25345213E7}" type="presParOf" srcId="{D3F37C13-0683-4F4A-BB98-8A02C983BBD7}" destId="{3D271BBD-22ED-4AB6-BB84-A8A3CD7134C9}" srcOrd="11" destOrd="0" presId="urn:microsoft.com/office/officeart/2005/8/layout/radial1"/>
    <dgm:cxn modelId="{1F9F073D-978C-4CBB-AF0A-B670ED148F78}" type="presParOf" srcId="{3D271BBD-22ED-4AB6-BB84-A8A3CD7134C9}" destId="{F7E88D78-A2FF-4251-BCF4-0CB2FEC81B3E}" srcOrd="0" destOrd="0" presId="urn:microsoft.com/office/officeart/2005/8/layout/radial1"/>
    <dgm:cxn modelId="{9DD66E8A-19E9-4853-8E81-BB4455BF257A}" type="presParOf" srcId="{D3F37C13-0683-4F4A-BB98-8A02C983BBD7}" destId="{CC667947-C800-467D-BCFC-E16C73107B1C}" srcOrd="12" destOrd="0" presId="urn:microsoft.com/office/officeart/2005/8/layout/radial1"/>
  </dgm:cxnLst>
  <dgm:bg/>
  <dgm:whole/>
</dgm:dataModel>
</file>

<file path=ppt/diagrams/data3.xml><?xml version="1.0" encoding="utf-8"?>
<dgm:dataModel xmlns:dgm="http://schemas.openxmlformats.org/drawingml/2006/diagram" xmlns:a="http://schemas.openxmlformats.org/drawingml/2006/main">
  <dgm:ptLst>
    <dgm:pt modelId="{6653D56A-502D-448F-9197-1E69D33F5F4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AA5F892E-7028-4B01-AF14-D7C5ABDA8FB9}">
      <dgm:prSet phldrT="[Text]" custT="1"/>
      <dgm:spPr/>
      <dgm:t>
        <a:bodyPr/>
        <a:lstStyle/>
        <a:p>
          <a:pPr rtl="1"/>
          <a:r>
            <a:rPr lang="ar-EG" sz="1600" b="1" dirty="0" smtClean="0"/>
            <a:t>خصائص المدخل الكشفي </a:t>
          </a:r>
          <a:endParaRPr lang="ar-EG" sz="1600" b="1" dirty="0"/>
        </a:p>
      </dgm:t>
    </dgm:pt>
    <dgm:pt modelId="{2EC4CFE2-EF12-4E87-8816-0ADA49C6BA64}" type="parTrans" cxnId="{46837240-59F6-4192-86DB-8291E3444941}">
      <dgm:prSet/>
      <dgm:spPr/>
      <dgm:t>
        <a:bodyPr/>
        <a:lstStyle/>
        <a:p>
          <a:pPr rtl="1"/>
          <a:endParaRPr lang="ar-EG"/>
        </a:p>
      </dgm:t>
    </dgm:pt>
    <dgm:pt modelId="{15E1D054-0FC7-47AC-9CB6-6440998C5D00}" type="sibTrans" cxnId="{46837240-59F6-4192-86DB-8291E3444941}">
      <dgm:prSet/>
      <dgm:spPr/>
      <dgm:t>
        <a:bodyPr/>
        <a:lstStyle/>
        <a:p>
          <a:pPr rtl="1"/>
          <a:endParaRPr lang="ar-EG"/>
        </a:p>
      </dgm:t>
    </dgm:pt>
    <dgm:pt modelId="{4BDD982D-4BA2-485E-87F4-D40FBA87AF63}" type="asst">
      <dgm:prSet phldrT="[Text]"/>
      <dgm:spPr/>
      <dgm:t>
        <a:bodyPr/>
        <a:lstStyle/>
        <a:p>
          <a:pPr rtl="1"/>
          <a:r>
            <a:rPr lang="ar-EG" b="1" dirty="0" smtClean="0"/>
            <a:t>تتمثل في التالي</a:t>
          </a:r>
          <a:endParaRPr lang="ar-EG" b="1" dirty="0"/>
        </a:p>
      </dgm:t>
    </dgm:pt>
    <dgm:pt modelId="{1F8D66AA-4EF0-4A52-A017-D5B4E2DD93EB}" type="parTrans" cxnId="{E8AE2301-5DAC-4701-96DC-12607C40835F}">
      <dgm:prSet/>
      <dgm:spPr/>
      <dgm:t>
        <a:bodyPr/>
        <a:lstStyle/>
        <a:p>
          <a:pPr rtl="1"/>
          <a:endParaRPr lang="ar-EG"/>
        </a:p>
      </dgm:t>
    </dgm:pt>
    <dgm:pt modelId="{03F86E72-63E8-4F85-AFDC-2EC44C169225}" type="sibTrans" cxnId="{E8AE2301-5DAC-4701-96DC-12607C40835F}">
      <dgm:prSet/>
      <dgm:spPr/>
      <dgm:t>
        <a:bodyPr/>
        <a:lstStyle/>
        <a:p>
          <a:pPr rtl="1"/>
          <a:endParaRPr lang="ar-EG"/>
        </a:p>
      </dgm:t>
    </dgm:pt>
    <dgm:pt modelId="{8685293A-CB32-44CB-A21D-CE0D2BC89E16}">
      <dgm:prSet phldrT="[Text]"/>
      <dgm:spPr/>
      <dgm:t>
        <a:bodyPr/>
        <a:lstStyle/>
        <a:p>
          <a:pPr rtl="1"/>
          <a:r>
            <a:rPr lang="ar-EG" b="1" dirty="0" smtClean="0"/>
            <a:t>5. عملية التعلم عملية مستمرة</a:t>
          </a:r>
          <a:endParaRPr lang="ar-EG" b="1" dirty="0"/>
        </a:p>
      </dgm:t>
    </dgm:pt>
    <dgm:pt modelId="{69784EE2-DD6A-4645-A61E-13CF5A371A53}" type="parTrans" cxnId="{D425E493-2322-4069-BE06-1F64ADD485BC}">
      <dgm:prSet/>
      <dgm:spPr/>
      <dgm:t>
        <a:bodyPr/>
        <a:lstStyle/>
        <a:p>
          <a:pPr rtl="1"/>
          <a:endParaRPr lang="ar-EG"/>
        </a:p>
      </dgm:t>
    </dgm:pt>
    <dgm:pt modelId="{5330A477-FBD0-4432-89ED-AF3308A33002}" type="sibTrans" cxnId="{D425E493-2322-4069-BE06-1F64ADD485BC}">
      <dgm:prSet/>
      <dgm:spPr/>
      <dgm:t>
        <a:bodyPr/>
        <a:lstStyle/>
        <a:p>
          <a:pPr rtl="1"/>
          <a:endParaRPr lang="ar-EG"/>
        </a:p>
      </dgm:t>
    </dgm:pt>
    <dgm:pt modelId="{5375F869-6F07-4D59-9FFC-67FCBBC36B2D}">
      <dgm:prSet phldrT="[Text]"/>
      <dgm:spPr/>
      <dgm:t>
        <a:bodyPr/>
        <a:lstStyle/>
        <a:p>
          <a:pPr rtl="1"/>
          <a:r>
            <a:rPr lang="ar-EG" b="1" dirty="0" smtClean="0"/>
            <a:t>3. تنمية التفكير بتوجيه أسئلة استطلاعية</a:t>
          </a:r>
          <a:endParaRPr lang="ar-EG" b="1" dirty="0"/>
        </a:p>
      </dgm:t>
    </dgm:pt>
    <dgm:pt modelId="{FFFB0C69-9C5B-47F0-BCEB-9BEA0A559ECC}" type="parTrans" cxnId="{F4BA03D0-33BC-4C88-B885-5EDFE660E31C}">
      <dgm:prSet/>
      <dgm:spPr/>
      <dgm:t>
        <a:bodyPr/>
        <a:lstStyle/>
        <a:p>
          <a:pPr rtl="1"/>
          <a:endParaRPr lang="ar-EG"/>
        </a:p>
      </dgm:t>
    </dgm:pt>
    <dgm:pt modelId="{D282623C-83E3-46E4-8E69-E94190323F56}" type="sibTrans" cxnId="{F4BA03D0-33BC-4C88-B885-5EDFE660E31C}">
      <dgm:prSet/>
      <dgm:spPr/>
      <dgm:t>
        <a:bodyPr/>
        <a:lstStyle/>
        <a:p>
          <a:pPr rtl="1"/>
          <a:endParaRPr lang="ar-EG"/>
        </a:p>
      </dgm:t>
    </dgm:pt>
    <dgm:pt modelId="{7EC504ED-D39D-4D29-9FC5-ED6905F8DB4D}">
      <dgm:prSet phldrT="[Text]"/>
      <dgm:spPr/>
      <dgm:t>
        <a:bodyPr/>
        <a:lstStyle/>
        <a:p>
          <a:pPr rtl="1"/>
          <a:r>
            <a:rPr lang="ar-EG" b="1" dirty="0" smtClean="0"/>
            <a:t>1. المتعلم مركز التعلم</a:t>
          </a:r>
          <a:endParaRPr lang="ar-EG" b="1" dirty="0"/>
        </a:p>
      </dgm:t>
    </dgm:pt>
    <dgm:pt modelId="{25220BFE-1BDF-43BD-86E0-8191E8D2D68C}" type="parTrans" cxnId="{B67FF04E-D002-4DDE-9643-2FBA24976775}">
      <dgm:prSet/>
      <dgm:spPr/>
      <dgm:t>
        <a:bodyPr/>
        <a:lstStyle/>
        <a:p>
          <a:pPr rtl="1"/>
          <a:endParaRPr lang="ar-EG"/>
        </a:p>
      </dgm:t>
    </dgm:pt>
    <dgm:pt modelId="{45A3F801-36E0-4A70-9057-9FCB7955C0D4}" type="sibTrans" cxnId="{B67FF04E-D002-4DDE-9643-2FBA24976775}">
      <dgm:prSet/>
      <dgm:spPr/>
      <dgm:t>
        <a:bodyPr/>
        <a:lstStyle/>
        <a:p>
          <a:pPr rtl="1"/>
          <a:endParaRPr lang="ar-EG"/>
        </a:p>
      </dgm:t>
    </dgm:pt>
    <dgm:pt modelId="{0B9BB88D-1C14-4029-B6EC-E807CECB4A99}">
      <dgm:prSet/>
      <dgm:spPr/>
      <dgm:t>
        <a:bodyPr/>
        <a:lstStyle/>
        <a:p>
          <a:pPr rtl="1"/>
          <a:r>
            <a:rPr lang="ar-EG" b="1" dirty="0" smtClean="0"/>
            <a:t>2. اكساب المتعلم مهارات وظيفية</a:t>
          </a:r>
          <a:endParaRPr lang="ar-EG" b="1" dirty="0"/>
        </a:p>
      </dgm:t>
    </dgm:pt>
    <dgm:pt modelId="{37878EA0-0AC1-45CC-AA33-053B68151385}" type="parTrans" cxnId="{9E97CBC0-BD13-4B07-B4A7-CDB8589F56B1}">
      <dgm:prSet/>
      <dgm:spPr/>
      <dgm:t>
        <a:bodyPr/>
        <a:lstStyle/>
        <a:p>
          <a:pPr rtl="1"/>
          <a:endParaRPr lang="ar-EG"/>
        </a:p>
      </dgm:t>
    </dgm:pt>
    <dgm:pt modelId="{CA253C44-C61C-4CDC-B81D-13293368BB66}" type="sibTrans" cxnId="{9E97CBC0-BD13-4B07-B4A7-CDB8589F56B1}">
      <dgm:prSet/>
      <dgm:spPr/>
      <dgm:t>
        <a:bodyPr/>
        <a:lstStyle/>
        <a:p>
          <a:pPr rtl="1"/>
          <a:endParaRPr lang="ar-EG"/>
        </a:p>
      </dgm:t>
    </dgm:pt>
    <dgm:pt modelId="{B077275E-A96B-4998-86C0-F63C2DD36821}">
      <dgm:prSet/>
      <dgm:spPr/>
      <dgm:t>
        <a:bodyPr/>
        <a:lstStyle/>
        <a:p>
          <a:pPr rtl="1"/>
          <a:r>
            <a:rPr lang="ar-EG" b="1" dirty="0" smtClean="0"/>
            <a:t>4. استخدام أسئلة ذوات أجوبة متعددة تساعد على اتخاذ القرار</a:t>
          </a:r>
          <a:endParaRPr lang="ar-EG" b="1" dirty="0"/>
        </a:p>
      </dgm:t>
    </dgm:pt>
    <dgm:pt modelId="{D5B9FD56-51F9-491C-B98C-454B38E74994}" type="parTrans" cxnId="{FA0E7FDF-B40A-420F-B0B3-350538EBFEBD}">
      <dgm:prSet/>
      <dgm:spPr/>
      <dgm:t>
        <a:bodyPr/>
        <a:lstStyle/>
        <a:p>
          <a:pPr rtl="1"/>
          <a:endParaRPr lang="ar-EG"/>
        </a:p>
      </dgm:t>
    </dgm:pt>
    <dgm:pt modelId="{5C175C97-34AC-40F4-AB93-D9ED3399F621}" type="sibTrans" cxnId="{FA0E7FDF-B40A-420F-B0B3-350538EBFEBD}">
      <dgm:prSet/>
      <dgm:spPr/>
      <dgm:t>
        <a:bodyPr/>
        <a:lstStyle/>
        <a:p>
          <a:pPr rtl="1"/>
          <a:endParaRPr lang="ar-EG"/>
        </a:p>
      </dgm:t>
    </dgm:pt>
    <dgm:pt modelId="{EA45A975-D92B-47C0-9CA2-46A4A4C458AC}" type="pres">
      <dgm:prSet presAssocID="{6653D56A-502D-448F-9197-1E69D33F5F4D}" presName="hierChild1" presStyleCnt="0">
        <dgm:presLayoutVars>
          <dgm:orgChart val="1"/>
          <dgm:chPref val="1"/>
          <dgm:dir/>
          <dgm:animOne val="branch"/>
          <dgm:animLvl val="lvl"/>
          <dgm:resizeHandles/>
        </dgm:presLayoutVars>
      </dgm:prSet>
      <dgm:spPr/>
      <dgm:t>
        <a:bodyPr/>
        <a:lstStyle/>
        <a:p>
          <a:pPr rtl="1"/>
          <a:endParaRPr lang="ar-EG"/>
        </a:p>
      </dgm:t>
    </dgm:pt>
    <dgm:pt modelId="{323E0EA2-D50F-4547-B68B-34DB02A3C6E8}" type="pres">
      <dgm:prSet presAssocID="{AA5F892E-7028-4B01-AF14-D7C5ABDA8FB9}" presName="hierRoot1" presStyleCnt="0">
        <dgm:presLayoutVars>
          <dgm:hierBranch val="init"/>
        </dgm:presLayoutVars>
      </dgm:prSet>
      <dgm:spPr/>
    </dgm:pt>
    <dgm:pt modelId="{2DDCE22A-FEAB-4546-A6EE-649973646DED}" type="pres">
      <dgm:prSet presAssocID="{AA5F892E-7028-4B01-AF14-D7C5ABDA8FB9}" presName="rootComposite1" presStyleCnt="0"/>
      <dgm:spPr/>
    </dgm:pt>
    <dgm:pt modelId="{B0530A01-A582-458A-B09A-78EC3B0BD279}" type="pres">
      <dgm:prSet presAssocID="{AA5F892E-7028-4B01-AF14-D7C5ABDA8FB9}" presName="rootText1" presStyleLbl="node0" presStyleIdx="0" presStyleCnt="1">
        <dgm:presLayoutVars>
          <dgm:chPref val="3"/>
        </dgm:presLayoutVars>
      </dgm:prSet>
      <dgm:spPr/>
      <dgm:t>
        <a:bodyPr/>
        <a:lstStyle/>
        <a:p>
          <a:pPr rtl="1"/>
          <a:endParaRPr lang="ar-EG"/>
        </a:p>
      </dgm:t>
    </dgm:pt>
    <dgm:pt modelId="{993546CF-EA46-4489-B385-0D549F747CCB}" type="pres">
      <dgm:prSet presAssocID="{AA5F892E-7028-4B01-AF14-D7C5ABDA8FB9}" presName="rootConnector1" presStyleLbl="node1" presStyleIdx="0" presStyleCnt="0"/>
      <dgm:spPr/>
      <dgm:t>
        <a:bodyPr/>
        <a:lstStyle/>
        <a:p>
          <a:pPr rtl="1"/>
          <a:endParaRPr lang="ar-EG"/>
        </a:p>
      </dgm:t>
    </dgm:pt>
    <dgm:pt modelId="{98F53FB9-6AAE-47A1-A1D9-5C96FC19C03A}" type="pres">
      <dgm:prSet presAssocID="{AA5F892E-7028-4B01-AF14-D7C5ABDA8FB9}" presName="hierChild2" presStyleCnt="0"/>
      <dgm:spPr/>
    </dgm:pt>
    <dgm:pt modelId="{D66E467B-5AF9-42C4-986D-800053489821}" type="pres">
      <dgm:prSet presAssocID="{69784EE2-DD6A-4645-A61E-13CF5A371A53}" presName="Name37" presStyleLbl="parChTrans1D2" presStyleIdx="0" presStyleCnt="6"/>
      <dgm:spPr/>
      <dgm:t>
        <a:bodyPr/>
        <a:lstStyle/>
        <a:p>
          <a:pPr rtl="1"/>
          <a:endParaRPr lang="ar-EG"/>
        </a:p>
      </dgm:t>
    </dgm:pt>
    <dgm:pt modelId="{7C231BC8-26E3-4ACE-A725-3464D8D68372}" type="pres">
      <dgm:prSet presAssocID="{8685293A-CB32-44CB-A21D-CE0D2BC89E16}" presName="hierRoot2" presStyleCnt="0">
        <dgm:presLayoutVars>
          <dgm:hierBranch val="init"/>
        </dgm:presLayoutVars>
      </dgm:prSet>
      <dgm:spPr/>
    </dgm:pt>
    <dgm:pt modelId="{10858799-4842-4201-8BA8-0744D9327FD3}" type="pres">
      <dgm:prSet presAssocID="{8685293A-CB32-44CB-A21D-CE0D2BC89E16}" presName="rootComposite" presStyleCnt="0"/>
      <dgm:spPr/>
    </dgm:pt>
    <dgm:pt modelId="{BF0BCAD1-B43A-4A45-AFF8-81FF8AB8DE3D}" type="pres">
      <dgm:prSet presAssocID="{8685293A-CB32-44CB-A21D-CE0D2BC89E16}" presName="rootText" presStyleLbl="node2" presStyleIdx="0" presStyleCnt="5">
        <dgm:presLayoutVars>
          <dgm:chPref val="3"/>
        </dgm:presLayoutVars>
      </dgm:prSet>
      <dgm:spPr/>
      <dgm:t>
        <a:bodyPr/>
        <a:lstStyle/>
        <a:p>
          <a:pPr rtl="1"/>
          <a:endParaRPr lang="ar-EG"/>
        </a:p>
      </dgm:t>
    </dgm:pt>
    <dgm:pt modelId="{6B1B9F3E-CF9A-470F-8F2D-9CFA50546053}" type="pres">
      <dgm:prSet presAssocID="{8685293A-CB32-44CB-A21D-CE0D2BC89E16}" presName="rootConnector" presStyleLbl="node2" presStyleIdx="0" presStyleCnt="5"/>
      <dgm:spPr/>
      <dgm:t>
        <a:bodyPr/>
        <a:lstStyle/>
        <a:p>
          <a:pPr rtl="1"/>
          <a:endParaRPr lang="ar-EG"/>
        </a:p>
      </dgm:t>
    </dgm:pt>
    <dgm:pt modelId="{B64D6F15-1D7F-4F8E-AC5A-F3A52F9AA149}" type="pres">
      <dgm:prSet presAssocID="{8685293A-CB32-44CB-A21D-CE0D2BC89E16}" presName="hierChild4" presStyleCnt="0"/>
      <dgm:spPr/>
    </dgm:pt>
    <dgm:pt modelId="{188B7166-9EE4-4507-B7BD-DF2FED49524A}" type="pres">
      <dgm:prSet presAssocID="{8685293A-CB32-44CB-A21D-CE0D2BC89E16}" presName="hierChild5" presStyleCnt="0"/>
      <dgm:spPr/>
    </dgm:pt>
    <dgm:pt modelId="{E4F8E448-C727-4458-94A8-EF9E3F9FF7E7}" type="pres">
      <dgm:prSet presAssocID="{D5B9FD56-51F9-491C-B98C-454B38E74994}" presName="Name37" presStyleLbl="parChTrans1D2" presStyleIdx="1" presStyleCnt="6"/>
      <dgm:spPr/>
      <dgm:t>
        <a:bodyPr/>
        <a:lstStyle/>
        <a:p>
          <a:pPr rtl="1"/>
          <a:endParaRPr lang="ar-EG"/>
        </a:p>
      </dgm:t>
    </dgm:pt>
    <dgm:pt modelId="{00331461-99C4-4DAC-BAF6-174B82E56F8B}" type="pres">
      <dgm:prSet presAssocID="{B077275E-A96B-4998-86C0-F63C2DD36821}" presName="hierRoot2" presStyleCnt="0">
        <dgm:presLayoutVars>
          <dgm:hierBranch val="init"/>
        </dgm:presLayoutVars>
      </dgm:prSet>
      <dgm:spPr/>
    </dgm:pt>
    <dgm:pt modelId="{70FF26DF-FF9A-4FC3-B97C-4E139154D4F4}" type="pres">
      <dgm:prSet presAssocID="{B077275E-A96B-4998-86C0-F63C2DD36821}" presName="rootComposite" presStyleCnt="0"/>
      <dgm:spPr/>
    </dgm:pt>
    <dgm:pt modelId="{45464E49-4118-4C6F-81AD-83D20F36D53C}" type="pres">
      <dgm:prSet presAssocID="{B077275E-A96B-4998-86C0-F63C2DD36821}" presName="rootText" presStyleLbl="node2" presStyleIdx="1" presStyleCnt="5">
        <dgm:presLayoutVars>
          <dgm:chPref val="3"/>
        </dgm:presLayoutVars>
      </dgm:prSet>
      <dgm:spPr/>
      <dgm:t>
        <a:bodyPr/>
        <a:lstStyle/>
        <a:p>
          <a:pPr rtl="1"/>
          <a:endParaRPr lang="ar-EG"/>
        </a:p>
      </dgm:t>
    </dgm:pt>
    <dgm:pt modelId="{DCF79BBA-39C4-4C63-B972-507906FD25EA}" type="pres">
      <dgm:prSet presAssocID="{B077275E-A96B-4998-86C0-F63C2DD36821}" presName="rootConnector" presStyleLbl="node2" presStyleIdx="1" presStyleCnt="5"/>
      <dgm:spPr/>
      <dgm:t>
        <a:bodyPr/>
        <a:lstStyle/>
        <a:p>
          <a:pPr rtl="1"/>
          <a:endParaRPr lang="ar-EG"/>
        </a:p>
      </dgm:t>
    </dgm:pt>
    <dgm:pt modelId="{B190C4D2-7193-4D1D-AABE-B3A5EF34616C}" type="pres">
      <dgm:prSet presAssocID="{B077275E-A96B-4998-86C0-F63C2DD36821}" presName="hierChild4" presStyleCnt="0"/>
      <dgm:spPr/>
    </dgm:pt>
    <dgm:pt modelId="{A6E736A9-A10C-4AD9-9DFC-E09E47D158FD}" type="pres">
      <dgm:prSet presAssocID="{B077275E-A96B-4998-86C0-F63C2DD36821}" presName="hierChild5" presStyleCnt="0"/>
      <dgm:spPr/>
    </dgm:pt>
    <dgm:pt modelId="{2DF15D79-1443-49E6-A203-66E75BD5B9C5}" type="pres">
      <dgm:prSet presAssocID="{FFFB0C69-9C5B-47F0-BCEB-9BEA0A559ECC}" presName="Name37" presStyleLbl="parChTrans1D2" presStyleIdx="2" presStyleCnt="6"/>
      <dgm:spPr/>
      <dgm:t>
        <a:bodyPr/>
        <a:lstStyle/>
        <a:p>
          <a:pPr rtl="1"/>
          <a:endParaRPr lang="ar-EG"/>
        </a:p>
      </dgm:t>
    </dgm:pt>
    <dgm:pt modelId="{5B73CDF1-4728-42A2-B993-FA05F2181622}" type="pres">
      <dgm:prSet presAssocID="{5375F869-6F07-4D59-9FFC-67FCBBC36B2D}" presName="hierRoot2" presStyleCnt="0">
        <dgm:presLayoutVars>
          <dgm:hierBranch val="init"/>
        </dgm:presLayoutVars>
      </dgm:prSet>
      <dgm:spPr/>
    </dgm:pt>
    <dgm:pt modelId="{19E17A7A-EE4E-49EE-9940-0AE65075FA68}" type="pres">
      <dgm:prSet presAssocID="{5375F869-6F07-4D59-9FFC-67FCBBC36B2D}" presName="rootComposite" presStyleCnt="0"/>
      <dgm:spPr/>
    </dgm:pt>
    <dgm:pt modelId="{A304AD52-F6C5-4C9C-8457-00233A5CA307}" type="pres">
      <dgm:prSet presAssocID="{5375F869-6F07-4D59-9FFC-67FCBBC36B2D}" presName="rootText" presStyleLbl="node2" presStyleIdx="2" presStyleCnt="5">
        <dgm:presLayoutVars>
          <dgm:chPref val="3"/>
        </dgm:presLayoutVars>
      </dgm:prSet>
      <dgm:spPr/>
      <dgm:t>
        <a:bodyPr/>
        <a:lstStyle/>
        <a:p>
          <a:pPr rtl="1"/>
          <a:endParaRPr lang="ar-EG"/>
        </a:p>
      </dgm:t>
    </dgm:pt>
    <dgm:pt modelId="{4DD4D96C-F23B-445E-B195-178D97A5B942}" type="pres">
      <dgm:prSet presAssocID="{5375F869-6F07-4D59-9FFC-67FCBBC36B2D}" presName="rootConnector" presStyleLbl="node2" presStyleIdx="2" presStyleCnt="5"/>
      <dgm:spPr/>
      <dgm:t>
        <a:bodyPr/>
        <a:lstStyle/>
        <a:p>
          <a:pPr rtl="1"/>
          <a:endParaRPr lang="ar-EG"/>
        </a:p>
      </dgm:t>
    </dgm:pt>
    <dgm:pt modelId="{DDAEB0D4-4A4D-4E6E-981F-D2558A52C9FC}" type="pres">
      <dgm:prSet presAssocID="{5375F869-6F07-4D59-9FFC-67FCBBC36B2D}" presName="hierChild4" presStyleCnt="0"/>
      <dgm:spPr/>
    </dgm:pt>
    <dgm:pt modelId="{0797C43C-3928-49B8-A3EE-8947905E84D8}" type="pres">
      <dgm:prSet presAssocID="{5375F869-6F07-4D59-9FFC-67FCBBC36B2D}" presName="hierChild5" presStyleCnt="0"/>
      <dgm:spPr/>
    </dgm:pt>
    <dgm:pt modelId="{169BDAAD-48E5-4298-8779-C23AB659BB6D}" type="pres">
      <dgm:prSet presAssocID="{37878EA0-0AC1-45CC-AA33-053B68151385}" presName="Name37" presStyleLbl="parChTrans1D2" presStyleIdx="3" presStyleCnt="6"/>
      <dgm:spPr/>
      <dgm:t>
        <a:bodyPr/>
        <a:lstStyle/>
        <a:p>
          <a:pPr rtl="1"/>
          <a:endParaRPr lang="ar-EG"/>
        </a:p>
      </dgm:t>
    </dgm:pt>
    <dgm:pt modelId="{BA1E32C9-9A3D-4E07-8771-3A3CD56E639D}" type="pres">
      <dgm:prSet presAssocID="{0B9BB88D-1C14-4029-B6EC-E807CECB4A99}" presName="hierRoot2" presStyleCnt="0">
        <dgm:presLayoutVars>
          <dgm:hierBranch val="init"/>
        </dgm:presLayoutVars>
      </dgm:prSet>
      <dgm:spPr/>
    </dgm:pt>
    <dgm:pt modelId="{F8D59C51-DD06-4E3A-B662-F421280AFFCD}" type="pres">
      <dgm:prSet presAssocID="{0B9BB88D-1C14-4029-B6EC-E807CECB4A99}" presName="rootComposite" presStyleCnt="0"/>
      <dgm:spPr/>
    </dgm:pt>
    <dgm:pt modelId="{F6C74D55-12AD-495C-83D1-67C2ABAB2AEF}" type="pres">
      <dgm:prSet presAssocID="{0B9BB88D-1C14-4029-B6EC-E807CECB4A99}" presName="rootText" presStyleLbl="node2" presStyleIdx="3" presStyleCnt="5">
        <dgm:presLayoutVars>
          <dgm:chPref val="3"/>
        </dgm:presLayoutVars>
      </dgm:prSet>
      <dgm:spPr/>
      <dgm:t>
        <a:bodyPr/>
        <a:lstStyle/>
        <a:p>
          <a:pPr rtl="1"/>
          <a:endParaRPr lang="ar-EG"/>
        </a:p>
      </dgm:t>
    </dgm:pt>
    <dgm:pt modelId="{770DD213-2831-4167-A008-A346AD192751}" type="pres">
      <dgm:prSet presAssocID="{0B9BB88D-1C14-4029-B6EC-E807CECB4A99}" presName="rootConnector" presStyleLbl="node2" presStyleIdx="3" presStyleCnt="5"/>
      <dgm:spPr/>
      <dgm:t>
        <a:bodyPr/>
        <a:lstStyle/>
        <a:p>
          <a:pPr rtl="1"/>
          <a:endParaRPr lang="ar-EG"/>
        </a:p>
      </dgm:t>
    </dgm:pt>
    <dgm:pt modelId="{B4021693-DB98-4281-8939-5A8E6F18665F}" type="pres">
      <dgm:prSet presAssocID="{0B9BB88D-1C14-4029-B6EC-E807CECB4A99}" presName="hierChild4" presStyleCnt="0"/>
      <dgm:spPr/>
    </dgm:pt>
    <dgm:pt modelId="{136639B2-ED5F-43FD-A8B7-2D76D3D36103}" type="pres">
      <dgm:prSet presAssocID="{0B9BB88D-1C14-4029-B6EC-E807CECB4A99}" presName="hierChild5" presStyleCnt="0"/>
      <dgm:spPr/>
    </dgm:pt>
    <dgm:pt modelId="{45273AA2-2739-4501-B084-7739D102550C}" type="pres">
      <dgm:prSet presAssocID="{25220BFE-1BDF-43BD-86E0-8191E8D2D68C}" presName="Name37" presStyleLbl="parChTrans1D2" presStyleIdx="4" presStyleCnt="6"/>
      <dgm:spPr/>
      <dgm:t>
        <a:bodyPr/>
        <a:lstStyle/>
        <a:p>
          <a:pPr rtl="1"/>
          <a:endParaRPr lang="ar-EG"/>
        </a:p>
      </dgm:t>
    </dgm:pt>
    <dgm:pt modelId="{844DFEA3-5A21-43C0-8475-D6FBD184CB51}" type="pres">
      <dgm:prSet presAssocID="{7EC504ED-D39D-4D29-9FC5-ED6905F8DB4D}" presName="hierRoot2" presStyleCnt="0">
        <dgm:presLayoutVars>
          <dgm:hierBranch val="init"/>
        </dgm:presLayoutVars>
      </dgm:prSet>
      <dgm:spPr/>
    </dgm:pt>
    <dgm:pt modelId="{150D7374-270D-48EA-A49A-6708701A1042}" type="pres">
      <dgm:prSet presAssocID="{7EC504ED-D39D-4D29-9FC5-ED6905F8DB4D}" presName="rootComposite" presStyleCnt="0"/>
      <dgm:spPr/>
    </dgm:pt>
    <dgm:pt modelId="{F6292647-8BFD-4BC0-9439-645675120BBA}" type="pres">
      <dgm:prSet presAssocID="{7EC504ED-D39D-4D29-9FC5-ED6905F8DB4D}" presName="rootText" presStyleLbl="node2" presStyleIdx="4" presStyleCnt="5">
        <dgm:presLayoutVars>
          <dgm:chPref val="3"/>
        </dgm:presLayoutVars>
      </dgm:prSet>
      <dgm:spPr/>
      <dgm:t>
        <a:bodyPr/>
        <a:lstStyle/>
        <a:p>
          <a:pPr rtl="1"/>
          <a:endParaRPr lang="ar-EG"/>
        </a:p>
      </dgm:t>
    </dgm:pt>
    <dgm:pt modelId="{A198B483-EC90-41E6-9A52-B810B995B069}" type="pres">
      <dgm:prSet presAssocID="{7EC504ED-D39D-4D29-9FC5-ED6905F8DB4D}" presName="rootConnector" presStyleLbl="node2" presStyleIdx="4" presStyleCnt="5"/>
      <dgm:spPr/>
      <dgm:t>
        <a:bodyPr/>
        <a:lstStyle/>
        <a:p>
          <a:pPr rtl="1"/>
          <a:endParaRPr lang="ar-EG"/>
        </a:p>
      </dgm:t>
    </dgm:pt>
    <dgm:pt modelId="{F10D7198-1C40-48D3-AEB2-C7D24EBA7C77}" type="pres">
      <dgm:prSet presAssocID="{7EC504ED-D39D-4D29-9FC5-ED6905F8DB4D}" presName="hierChild4" presStyleCnt="0"/>
      <dgm:spPr/>
    </dgm:pt>
    <dgm:pt modelId="{D702DAE2-1BB1-424F-BE20-91B06C858B19}" type="pres">
      <dgm:prSet presAssocID="{7EC504ED-D39D-4D29-9FC5-ED6905F8DB4D}" presName="hierChild5" presStyleCnt="0"/>
      <dgm:spPr/>
    </dgm:pt>
    <dgm:pt modelId="{617C3DBE-DD74-4296-B973-8FF0C7A79AEF}" type="pres">
      <dgm:prSet presAssocID="{AA5F892E-7028-4B01-AF14-D7C5ABDA8FB9}" presName="hierChild3" presStyleCnt="0"/>
      <dgm:spPr/>
    </dgm:pt>
    <dgm:pt modelId="{F16AA61E-0E1F-48DC-81C8-D850E026D937}" type="pres">
      <dgm:prSet presAssocID="{1F8D66AA-4EF0-4A52-A017-D5B4E2DD93EB}" presName="Name111" presStyleLbl="parChTrans1D2" presStyleIdx="5" presStyleCnt="6"/>
      <dgm:spPr/>
      <dgm:t>
        <a:bodyPr/>
        <a:lstStyle/>
        <a:p>
          <a:pPr rtl="1"/>
          <a:endParaRPr lang="ar-EG"/>
        </a:p>
      </dgm:t>
    </dgm:pt>
    <dgm:pt modelId="{86970D9F-68DE-485A-AB5C-DB2BC8ACA309}" type="pres">
      <dgm:prSet presAssocID="{4BDD982D-4BA2-485E-87F4-D40FBA87AF63}" presName="hierRoot3" presStyleCnt="0">
        <dgm:presLayoutVars>
          <dgm:hierBranch val="init"/>
        </dgm:presLayoutVars>
      </dgm:prSet>
      <dgm:spPr/>
    </dgm:pt>
    <dgm:pt modelId="{85962286-2B57-412B-BE6D-8162D628EC28}" type="pres">
      <dgm:prSet presAssocID="{4BDD982D-4BA2-485E-87F4-D40FBA87AF63}" presName="rootComposite3" presStyleCnt="0"/>
      <dgm:spPr/>
    </dgm:pt>
    <dgm:pt modelId="{E5E8BD51-2EF8-4D73-8FB6-E3970078B93C}" type="pres">
      <dgm:prSet presAssocID="{4BDD982D-4BA2-485E-87F4-D40FBA87AF63}" presName="rootText3" presStyleLbl="asst1" presStyleIdx="0" presStyleCnt="1">
        <dgm:presLayoutVars>
          <dgm:chPref val="3"/>
        </dgm:presLayoutVars>
      </dgm:prSet>
      <dgm:spPr/>
      <dgm:t>
        <a:bodyPr/>
        <a:lstStyle/>
        <a:p>
          <a:pPr rtl="1"/>
          <a:endParaRPr lang="ar-EG"/>
        </a:p>
      </dgm:t>
    </dgm:pt>
    <dgm:pt modelId="{71B93B8A-B540-4EDF-A117-47C1F9C182FB}" type="pres">
      <dgm:prSet presAssocID="{4BDD982D-4BA2-485E-87F4-D40FBA87AF63}" presName="rootConnector3" presStyleLbl="asst1" presStyleIdx="0" presStyleCnt="1"/>
      <dgm:spPr/>
      <dgm:t>
        <a:bodyPr/>
        <a:lstStyle/>
        <a:p>
          <a:pPr rtl="1"/>
          <a:endParaRPr lang="ar-EG"/>
        </a:p>
      </dgm:t>
    </dgm:pt>
    <dgm:pt modelId="{2EE68770-CAC2-4D8C-A3E2-B0A6315EF14C}" type="pres">
      <dgm:prSet presAssocID="{4BDD982D-4BA2-485E-87F4-D40FBA87AF63}" presName="hierChild6" presStyleCnt="0"/>
      <dgm:spPr/>
    </dgm:pt>
    <dgm:pt modelId="{168EE0BD-07FC-47E3-B446-8E9D50299F7A}" type="pres">
      <dgm:prSet presAssocID="{4BDD982D-4BA2-485E-87F4-D40FBA87AF63}" presName="hierChild7" presStyleCnt="0"/>
      <dgm:spPr/>
    </dgm:pt>
  </dgm:ptLst>
  <dgm:cxnLst>
    <dgm:cxn modelId="{F5A6B42E-B75C-44F7-B692-0AC9EFF21D74}" type="presOf" srcId="{7EC504ED-D39D-4D29-9FC5-ED6905F8DB4D}" destId="{F6292647-8BFD-4BC0-9439-645675120BBA}" srcOrd="0" destOrd="0" presId="urn:microsoft.com/office/officeart/2005/8/layout/orgChart1"/>
    <dgm:cxn modelId="{FA0E7FDF-B40A-420F-B0B3-350538EBFEBD}" srcId="{AA5F892E-7028-4B01-AF14-D7C5ABDA8FB9}" destId="{B077275E-A96B-4998-86C0-F63C2DD36821}" srcOrd="2" destOrd="0" parTransId="{D5B9FD56-51F9-491C-B98C-454B38E74994}" sibTransId="{5C175C97-34AC-40F4-AB93-D9ED3399F621}"/>
    <dgm:cxn modelId="{F4BA03D0-33BC-4C88-B885-5EDFE660E31C}" srcId="{AA5F892E-7028-4B01-AF14-D7C5ABDA8FB9}" destId="{5375F869-6F07-4D59-9FFC-67FCBBC36B2D}" srcOrd="3" destOrd="0" parTransId="{FFFB0C69-9C5B-47F0-BCEB-9BEA0A559ECC}" sibTransId="{D282623C-83E3-46E4-8E69-E94190323F56}"/>
    <dgm:cxn modelId="{D425E493-2322-4069-BE06-1F64ADD485BC}" srcId="{AA5F892E-7028-4B01-AF14-D7C5ABDA8FB9}" destId="{8685293A-CB32-44CB-A21D-CE0D2BC89E16}" srcOrd="1" destOrd="0" parTransId="{69784EE2-DD6A-4645-A61E-13CF5A371A53}" sibTransId="{5330A477-FBD0-4432-89ED-AF3308A33002}"/>
    <dgm:cxn modelId="{9E67673E-6022-4E2D-8696-24B2F50E5F7D}" type="presOf" srcId="{4BDD982D-4BA2-485E-87F4-D40FBA87AF63}" destId="{E5E8BD51-2EF8-4D73-8FB6-E3970078B93C}" srcOrd="0" destOrd="0" presId="urn:microsoft.com/office/officeart/2005/8/layout/orgChart1"/>
    <dgm:cxn modelId="{EB0D344E-02A9-43E1-B38F-DD11BE1FADFF}" type="presOf" srcId="{B077275E-A96B-4998-86C0-F63C2DD36821}" destId="{45464E49-4118-4C6F-81AD-83D20F36D53C}" srcOrd="0" destOrd="0" presId="urn:microsoft.com/office/officeart/2005/8/layout/orgChart1"/>
    <dgm:cxn modelId="{2CF177AB-B1D8-4D4B-A27E-1C294993A351}" type="presOf" srcId="{25220BFE-1BDF-43BD-86E0-8191E8D2D68C}" destId="{45273AA2-2739-4501-B084-7739D102550C}" srcOrd="0" destOrd="0" presId="urn:microsoft.com/office/officeart/2005/8/layout/orgChart1"/>
    <dgm:cxn modelId="{9E97CBC0-BD13-4B07-B4A7-CDB8589F56B1}" srcId="{AA5F892E-7028-4B01-AF14-D7C5ABDA8FB9}" destId="{0B9BB88D-1C14-4029-B6EC-E807CECB4A99}" srcOrd="4" destOrd="0" parTransId="{37878EA0-0AC1-45CC-AA33-053B68151385}" sibTransId="{CA253C44-C61C-4CDC-B81D-13293368BB66}"/>
    <dgm:cxn modelId="{7056E642-BC4C-4049-B4A9-C4F1B74EFE2E}" type="presOf" srcId="{AA5F892E-7028-4B01-AF14-D7C5ABDA8FB9}" destId="{B0530A01-A582-458A-B09A-78EC3B0BD279}" srcOrd="0" destOrd="0" presId="urn:microsoft.com/office/officeart/2005/8/layout/orgChart1"/>
    <dgm:cxn modelId="{53AE5CDA-6A58-47F7-A25E-41D689745583}" type="presOf" srcId="{4BDD982D-4BA2-485E-87F4-D40FBA87AF63}" destId="{71B93B8A-B540-4EDF-A117-47C1F9C182FB}" srcOrd="1" destOrd="0" presId="urn:microsoft.com/office/officeart/2005/8/layout/orgChart1"/>
    <dgm:cxn modelId="{6DABF2F3-0202-45F7-AE72-B7FC30C1F4AA}" type="presOf" srcId="{6653D56A-502D-448F-9197-1E69D33F5F4D}" destId="{EA45A975-D92B-47C0-9CA2-46A4A4C458AC}" srcOrd="0" destOrd="0" presId="urn:microsoft.com/office/officeart/2005/8/layout/orgChart1"/>
    <dgm:cxn modelId="{E8AE2301-5DAC-4701-96DC-12607C40835F}" srcId="{AA5F892E-7028-4B01-AF14-D7C5ABDA8FB9}" destId="{4BDD982D-4BA2-485E-87F4-D40FBA87AF63}" srcOrd="0" destOrd="0" parTransId="{1F8D66AA-4EF0-4A52-A017-D5B4E2DD93EB}" sibTransId="{03F86E72-63E8-4F85-AFDC-2EC44C169225}"/>
    <dgm:cxn modelId="{46837240-59F6-4192-86DB-8291E3444941}" srcId="{6653D56A-502D-448F-9197-1E69D33F5F4D}" destId="{AA5F892E-7028-4B01-AF14-D7C5ABDA8FB9}" srcOrd="0" destOrd="0" parTransId="{2EC4CFE2-EF12-4E87-8816-0ADA49C6BA64}" sibTransId="{15E1D054-0FC7-47AC-9CB6-6440998C5D00}"/>
    <dgm:cxn modelId="{C16B4F89-CB93-4B10-A260-44536FB542CA}" type="presOf" srcId="{0B9BB88D-1C14-4029-B6EC-E807CECB4A99}" destId="{770DD213-2831-4167-A008-A346AD192751}" srcOrd="1" destOrd="0" presId="urn:microsoft.com/office/officeart/2005/8/layout/orgChart1"/>
    <dgm:cxn modelId="{2C5E4331-4DDD-4D58-95BE-58470DCAEB3C}" type="presOf" srcId="{FFFB0C69-9C5B-47F0-BCEB-9BEA0A559ECC}" destId="{2DF15D79-1443-49E6-A203-66E75BD5B9C5}" srcOrd="0" destOrd="0" presId="urn:microsoft.com/office/officeart/2005/8/layout/orgChart1"/>
    <dgm:cxn modelId="{5C3B5B1A-1C8C-43F9-9C3A-5B960F1587DC}" type="presOf" srcId="{69784EE2-DD6A-4645-A61E-13CF5A371A53}" destId="{D66E467B-5AF9-42C4-986D-800053489821}" srcOrd="0" destOrd="0" presId="urn:microsoft.com/office/officeart/2005/8/layout/orgChart1"/>
    <dgm:cxn modelId="{5008307F-EFD3-462B-B21B-3F64950A813C}" type="presOf" srcId="{7EC504ED-D39D-4D29-9FC5-ED6905F8DB4D}" destId="{A198B483-EC90-41E6-9A52-B810B995B069}" srcOrd="1" destOrd="0" presId="urn:microsoft.com/office/officeart/2005/8/layout/orgChart1"/>
    <dgm:cxn modelId="{ACB3FE9E-D086-4C0C-862C-4C910BCF6E4D}" type="presOf" srcId="{D5B9FD56-51F9-491C-B98C-454B38E74994}" destId="{E4F8E448-C727-4458-94A8-EF9E3F9FF7E7}" srcOrd="0" destOrd="0" presId="urn:microsoft.com/office/officeart/2005/8/layout/orgChart1"/>
    <dgm:cxn modelId="{8D38ECEC-E9FE-45ED-B09C-D660478B5FB2}" type="presOf" srcId="{8685293A-CB32-44CB-A21D-CE0D2BC89E16}" destId="{BF0BCAD1-B43A-4A45-AFF8-81FF8AB8DE3D}" srcOrd="0" destOrd="0" presId="urn:microsoft.com/office/officeart/2005/8/layout/orgChart1"/>
    <dgm:cxn modelId="{01A3A791-DB2B-4FD8-8F24-87F2CFF38C1A}" type="presOf" srcId="{5375F869-6F07-4D59-9FFC-67FCBBC36B2D}" destId="{A304AD52-F6C5-4C9C-8457-00233A5CA307}" srcOrd="0" destOrd="0" presId="urn:microsoft.com/office/officeart/2005/8/layout/orgChart1"/>
    <dgm:cxn modelId="{BFD14AD7-A102-41E6-AC7F-2E37919C0C50}" type="presOf" srcId="{1F8D66AA-4EF0-4A52-A017-D5B4E2DD93EB}" destId="{F16AA61E-0E1F-48DC-81C8-D850E026D937}" srcOrd="0" destOrd="0" presId="urn:microsoft.com/office/officeart/2005/8/layout/orgChart1"/>
    <dgm:cxn modelId="{56789E83-3D6E-477E-8FE7-8122D577AF2E}" type="presOf" srcId="{8685293A-CB32-44CB-A21D-CE0D2BC89E16}" destId="{6B1B9F3E-CF9A-470F-8F2D-9CFA50546053}" srcOrd="1" destOrd="0" presId="urn:microsoft.com/office/officeart/2005/8/layout/orgChart1"/>
    <dgm:cxn modelId="{B67FF04E-D002-4DDE-9643-2FBA24976775}" srcId="{AA5F892E-7028-4B01-AF14-D7C5ABDA8FB9}" destId="{7EC504ED-D39D-4D29-9FC5-ED6905F8DB4D}" srcOrd="5" destOrd="0" parTransId="{25220BFE-1BDF-43BD-86E0-8191E8D2D68C}" sibTransId="{45A3F801-36E0-4A70-9057-9FCB7955C0D4}"/>
    <dgm:cxn modelId="{4699E6DB-9132-473C-800B-8DC95C153605}" type="presOf" srcId="{37878EA0-0AC1-45CC-AA33-053B68151385}" destId="{169BDAAD-48E5-4298-8779-C23AB659BB6D}" srcOrd="0" destOrd="0" presId="urn:microsoft.com/office/officeart/2005/8/layout/orgChart1"/>
    <dgm:cxn modelId="{9047232C-2DB6-441A-AEE1-1492E25752D2}" type="presOf" srcId="{B077275E-A96B-4998-86C0-F63C2DD36821}" destId="{DCF79BBA-39C4-4C63-B972-507906FD25EA}" srcOrd="1" destOrd="0" presId="urn:microsoft.com/office/officeart/2005/8/layout/orgChart1"/>
    <dgm:cxn modelId="{05324B15-05DF-4806-96E4-F72776FAC602}" type="presOf" srcId="{AA5F892E-7028-4B01-AF14-D7C5ABDA8FB9}" destId="{993546CF-EA46-4489-B385-0D549F747CCB}" srcOrd="1" destOrd="0" presId="urn:microsoft.com/office/officeart/2005/8/layout/orgChart1"/>
    <dgm:cxn modelId="{8D84E2BA-40D0-4328-8455-C2AFD9B38A5A}" type="presOf" srcId="{5375F869-6F07-4D59-9FFC-67FCBBC36B2D}" destId="{4DD4D96C-F23B-445E-B195-178D97A5B942}" srcOrd="1" destOrd="0" presId="urn:microsoft.com/office/officeart/2005/8/layout/orgChart1"/>
    <dgm:cxn modelId="{47A3BA9C-5576-43FE-BAD4-DA1EF6D7AF15}" type="presOf" srcId="{0B9BB88D-1C14-4029-B6EC-E807CECB4A99}" destId="{F6C74D55-12AD-495C-83D1-67C2ABAB2AEF}" srcOrd="0" destOrd="0" presId="urn:microsoft.com/office/officeart/2005/8/layout/orgChart1"/>
    <dgm:cxn modelId="{B6FBC7B9-732A-42E5-8719-3398E3864144}" type="presParOf" srcId="{EA45A975-D92B-47C0-9CA2-46A4A4C458AC}" destId="{323E0EA2-D50F-4547-B68B-34DB02A3C6E8}" srcOrd="0" destOrd="0" presId="urn:microsoft.com/office/officeart/2005/8/layout/orgChart1"/>
    <dgm:cxn modelId="{C478EC5A-164A-497D-92D2-A26EC298A88A}" type="presParOf" srcId="{323E0EA2-D50F-4547-B68B-34DB02A3C6E8}" destId="{2DDCE22A-FEAB-4546-A6EE-649973646DED}" srcOrd="0" destOrd="0" presId="urn:microsoft.com/office/officeart/2005/8/layout/orgChart1"/>
    <dgm:cxn modelId="{A1518BDB-9EB6-44DB-BCEF-CB8C900EE175}" type="presParOf" srcId="{2DDCE22A-FEAB-4546-A6EE-649973646DED}" destId="{B0530A01-A582-458A-B09A-78EC3B0BD279}" srcOrd="0" destOrd="0" presId="urn:microsoft.com/office/officeart/2005/8/layout/orgChart1"/>
    <dgm:cxn modelId="{4B4C7A44-DD30-43B4-BE1D-632876ACC63B}" type="presParOf" srcId="{2DDCE22A-FEAB-4546-A6EE-649973646DED}" destId="{993546CF-EA46-4489-B385-0D549F747CCB}" srcOrd="1" destOrd="0" presId="urn:microsoft.com/office/officeart/2005/8/layout/orgChart1"/>
    <dgm:cxn modelId="{9DC2C5CE-CA09-417E-A87B-96D48940C1AB}" type="presParOf" srcId="{323E0EA2-D50F-4547-B68B-34DB02A3C6E8}" destId="{98F53FB9-6AAE-47A1-A1D9-5C96FC19C03A}" srcOrd="1" destOrd="0" presId="urn:microsoft.com/office/officeart/2005/8/layout/orgChart1"/>
    <dgm:cxn modelId="{4ABBD4AD-8A28-4D6C-BA8E-9C7CFF24E5D4}" type="presParOf" srcId="{98F53FB9-6AAE-47A1-A1D9-5C96FC19C03A}" destId="{D66E467B-5AF9-42C4-986D-800053489821}" srcOrd="0" destOrd="0" presId="urn:microsoft.com/office/officeart/2005/8/layout/orgChart1"/>
    <dgm:cxn modelId="{1248BA5F-3684-4791-95BD-17E3DBF15926}" type="presParOf" srcId="{98F53FB9-6AAE-47A1-A1D9-5C96FC19C03A}" destId="{7C231BC8-26E3-4ACE-A725-3464D8D68372}" srcOrd="1" destOrd="0" presId="urn:microsoft.com/office/officeart/2005/8/layout/orgChart1"/>
    <dgm:cxn modelId="{028A8317-D365-4628-BD03-521A09ECBA19}" type="presParOf" srcId="{7C231BC8-26E3-4ACE-A725-3464D8D68372}" destId="{10858799-4842-4201-8BA8-0744D9327FD3}" srcOrd="0" destOrd="0" presId="urn:microsoft.com/office/officeart/2005/8/layout/orgChart1"/>
    <dgm:cxn modelId="{7F97F93E-4483-4F18-9D16-F632F8AA606B}" type="presParOf" srcId="{10858799-4842-4201-8BA8-0744D9327FD3}" destId="{BF0BCAD1-B43A-4A45-AFF8-81FF8AB8DE3D}" srcOrd="0" destOrd="0" presId="urn:microsoft.com/office/officeart/2005/8/layout/orgChart1"/>
    <dgm:cxn modelId="{4FA0805F-7102-4271-9EF7-3B0C214DFA50}" type="presParOf" srcId="{10858799-4842-4201-8BA8-0744D9327FD3}" destId="{6B1B9F3E-CF9A-470F-8F2D-9CFA50546053}" srcOrd="1" destOrd="0" presId="urn:microsoft.com/office/officeart/2005/8/layout/orgChart1"/>
    <dgm:cxn modelId="{772288B8-89BF-4887-A7A9-3A73B7DEBBF6}" type="presParOf" srcId="{7C231BC8-26E3-4ACE-A725-3464D8D68372}" destId="{B64D6F15-1D7F-4F8E-AC5A-F3A52F9AA149}" srcOrd="1" destOrd="0" presId="urn:microsoft.com/office/officeart/2005/8/layout/orgChart1"/>
    <dgm:cxn modelId="{F8517EAB-1224-45E3-9FAF-700B1651FA30}" type="presParOf" srcId="{7C231BC8-26E3-4ACE-A725-3464D8D68372}" destId="{188B7166-9EE4-4507-B7BD-DF2FED49524A}" srcOrd="2" destOrd="0" presId="urn:microsoft.com/office/officeart/2005/8/layout/orgChart1"/>
    <dgm:cxn modelId="{2D272F7C-6784-409A-8506-9CB533E6035C}" type="presParOf" srcId="{98F53FB9-6AAE-47A1-A1D9-5C96FC19C03A}" destId="{E4F8E448-C727-4458-94A8-EF9E3F9FF7E7}" srcOrd="2" destOrd="0" presId="urn:microsoft.com/office/officeart/2005/8/layout/orgChart1"/>
    <dgm:cxn modelId="{1029A2E9-9E13-455C-9410-6B56F7ADE76D}" type="presParOf" srcId="{98F53FB9-6AAE-47A1-A1D9-5C96FC19C03A}" destId="{00331461-99C4-4DAC-BAF6-174B82E56F8B}" srcOrd="3" destOrd="0" presId="urn:microsoft.com/office/officeart/2005/8/layout/orgChart1"/>
    <dgm:cxn modelId="{5D4877D1-97DA-44BE-973D-40D6A4E5782B}" type="presParOf" srcId="{00331461-99C4-4DAC-BAF6-174B82E56F8B}" destId="{70FF26DF-FF9A-4FC3-B97C-4E139154D4F4}" srcOrd="0" destOrd="0" presId="urn:microsoft.com/office/officeart/2005/8/layout/orgChart1"/>
    <dgm:cxn modelId="{76F8BF37-E958-4B06-81D8-AF8331F3D34F}" type="presParOf" srcId="{70FF26DF-FF9A-4FC3-B97C-4E139154D4F4}" destId="{45464E49-4118-4C6F-81AD-83D20F36D53C}" srcOrd="0" destOrd="0" presId="urn:microsoft.com/office/officeart/2005/8/layout/orgChart1"/>
    <dgm:cxn modelId="{212B6CA6-A56F-4AC3-B761-A5032E5CF269}" type="presParOf" srcId="{70FF26DF-FF9A-4FC3-B97C-4E139154D4F4}" destId="{DCF79BBA-39C4-4C63-B972-507906FD25EA}" srcOrd="1" destOrd="0" presId="urn:microsoft.com/office/officeart/2005/8/layout/orgChart1"/>
    <dgm:cxn modelId="{5591162D-69F9-4211-9204-B6C675E9D796}" type="presParOf" srcId="{00331461-99C4-4DAC-BAF6-174B82E56F8B}" destId="{B190C4D2-7193-4D1D-AABE-B3A5EF34616C}" srcOrd="1" destOrd="0" presId="urn:microsoft.com/office/officeart/2005/8/layout/orgChart1"/>
    <dgm:cxn modelId="{32F4D04C-BE8D-45F0-BD5C-6D5EFFF0AF75}" type="presParOf" srcId="{00331461-99C4-4DAC-BAF6-174B82E56F8B}" destId="{A6E736A9-A10C-4AD9-9DFC-E09E47D158FD}" srcOrd="2" destOrd="0" presId="urn:microsoft.com/office/officeart/2005/8/layout/orgChart1"/>
    <dgm:cxn modelId="{C3B08167-2652-4022-9A56-E4C1919FA705}" type="presParOf" srcId="{98F53FB9-6AAE-47A1-A1D9-5C96FC19C03A}" destId="{2DF15D79-1443-49E6-A203-66E75BD5B9C5}" srcOrd="4" destOrd="0" presId="urn:microsoft.com/office/officeart/2005/8/layout/orgChart1"/>
    <dgm:cxn modelId="{9A6EA778-7A29-4330-A4E7-3201F550753F}" type="presParOf" srcId="{98F53FB9-6AAE-47A1-A1D9-5C96FC19C03A}" destId="{5B73CDF1-4728-42A2-B993-FA05F2181622}" srcOrd="5" destOrd="0" presId="urn:microsoft.com/office/officeart/2005/8/layout/orgChart1"/>
    <dgm:cxn modelId="{47E99539-FA9C-4C99-B3AD-08531625DD85}" type="presParOf" srcId="{5B73CDF1-4728-42A2-B993-FA05F2181622}" destId="{19E17A7A-EE4E-49EE-9940-0AE65075FA68}" srcOrd="0" destOrd="0" presId="urn:microsoft.com/office/officeart/2005/8/layout/orgChart1"/>
    <dgm:cxn modelId="{7BBABF04-2F3B-45CD-902F-8792CD128805}" type="presParOf" srcId="{19E17A7A-EE4E-49EE-9940-0AE65075FA68}" destId="{A304AD52-F6C5-4C9C-8457-00233A5CA307}" srcOrd="0" destOrd="0" presId="urn:microsoft.com/office/officeart/2005/8/layout/orgChart1"/>
    <dgm:cxn modelId="{9DC10A77-A530-44BF-AFBF-7AF3DCF112DE}" type="presParOf" srcId="{19E17A7A-EE4E-49EE-9940-0AE65075FA68}" destId="{4DD4D96C-F23B-445E-B195-178D97A5B942}" srcOrd="1" destOrd="0" presId="urn:microsoft.com/office/officeart/2005/8/layout/orgChart1"/>
    <dgm:cxn modelId="{598C4FA5-1A21-4C9B-A3AB-184D8707CD7B}" type="presParOf" srcId="{5B73CDF1-4728-42A2-B993-FA05F2181622}" destId="{DDAEB0D4-4A4D-4E6E-981F-D2558A52C9FC}" srcOrd="1" destOrd="0" presId="urn:microsoft.com/office/officeart/2005/8/layout/orgChart1"/>
    <dgm:cxn modelId="{DAC92D59-74C8-4FC6-9B17-B9634A79DF48}" type="presParOf" srcId="{5B73CDF1-4728-42A2-B993-FA05F2181622}" destId="{0797C43C-3928-49B8-A3EE-8947905E84D8}" srcOrd="2" destOrd="0" presId="urn:microsoft.com/office/officeart/2005/8/layout/orgChart1"/>
    <dgm:cxn modelId="{65D51990-BF57-4EDF-8F51-EE9217A3EBD4}" type="presParOf" srcId="{98F53FB9-6AAE-47A1-A1D9-5C96FC19C03A}" destId="{169BDAAD-48E5-4298-8779-C23AB659BB6D}" srcOrd="6" destOrd="0" presId="urn:microsoft.com/office/officeart/2005/8/layout/orgChart1"/>
    <dgm:cxn modelId="{4E1EA3C6-0592-4648-A6A5-4F0B4DEC29BF}" type="presParOf" srcId="{98F53FB9-6AAE-47A1-A1D9-5C96FC19C03A}" destId="{BA1E32C9-9A3D-4E07-8771-3A3CD56E639D}" srcOrd="7" destOrd="0" presId="urn:microsoft.com/office/officeart/2005/8/layout/orgChart1"/>
    <dgm:cxn modelId="{46176113-8FB9-4C2B-B0E1-A5361D7A5224}" type="presParOf" srcId="{BA1E32C9-9A3D-4E07-8771-3A3CD56E639D}" destId="{F8D59C51-DD06-4E3A-B662-F421280AFFCD}" srcOrd="0" destOrd="0" presId="urn:microsoft.com/office/officeart/2005/8/layout/orgChart1"/>
    <dgm:cxn modelId="{BB4CD742-0DE0-40E6-B703-2329F8C0B86C}" type="presParOf" srcId="{F8D59C51-DD06-4E3A-B662-F421280AFFCD}" destId="{F6C74D55-12AD-495C-83D1-67C2ABAB2AEF}" srcOrd="0" destOrd="0" presId="urn:microsoft.com/office/officeart/2005/8/layout/orgChart1"/>
    <dgm:cxn modelId="{318662F1-4D2D-4E9A-BF0D-599BF9A8FE61}" type="presParOf" srcId="{F8D59C51-DD06-4E3A-B662-F421280AFFCD}" destId="{770DD213-2831-4167-A008-A346AD192751}" srcOrd="1" destOrd="0" presId="urn:microsoft.com/office/officeart/2005/8/layout/orgChart1"/>
    <dgm:cxn modelId="{D5574514-3B24-4A04-A4A5-7EC6AC13B618}" type="presParOf" srcId="{BA1E32C9-9A3D-4E07-8771-3A3CD56E639D}" destId="{B4021693-DB98-4281-8939-5A8E6F18665F}" srcOrd="1" destOrd="0" presId="urn:microsoft.com/office/officeart/2005/8/layout/orgChart1"/>
    <dgm:cxn modelId="{37AA133C-9C13-48A3-A629-04B3DDD02DCC}" type="presParOf" srcId="{BA1E32C9-9A3D-4E07-8771-3A3CD56E639D}" destId="{136639B2-ED5F-43FD-A8B7-2D76D3D36103}" srcOrd="2" destOrd="0" presId="urn:microsoft.com/office/officeart/2005/8/layout/orgChart1"/>
    <dgm:cxn modelId="{1ACC7619-F988-4B20-9DB2-7D22D1241532}" type="presParOf" srcId="{98F53FB9-6AAE-47A1-A1D9-5C96FC19C03A}" destId="{45273AA2-2739-4501-B084-7739D102550C}" srcOrd="8" destOrd="0" presId="urn:microsoft.com/office/officeart/2005/8/layout/orgChart1"/>
    <dgm:cxn modelId="{6F017AB2-C429-41E6-80E3-A45E902822BE}" type="presParOf" srcId="{98F53FB9-6AAE-47A1-A1D9-5C96FC19C03A}" destId="{844DFEA3-5A21-43C0-8475-D6FBD184CB51}" srcOrd="9" destOrd="0" presId="urn:microsoft.com/office/officeart/2005/8/layout/orgChart1"/>
    <dgm:cxn modelId="{EAE6ACD7-C7AD-4423-AA2C-DF0F56E39785}" type="presParOf" srcId="{844DFEA3-5A21-43C0-8475-D6FBD184CB51}" destId="{150D7374-270D-48EA-A49A-6708701A1042}" srcOrd="0" destOrd="0" presId="urn:microsoft.com/office/officeart/2005/8/layout/orgChart1"/>
    <dgm:cxn modelId="{52BDA951-1BAC-4B7A-B8F4-D5E6199AF80B}" type="presParOf" srcId="{150D7374-270D-48EA-A49A-6708701A1042}" destId="{F6292647-8BFD-4BC0-9439-645675120BBA}" srcOrd="0" destOrd="0" presId="urn:microsoft.com/office/officeart/2005/8/layout/orgChart1"/>
    <dgm:cxn modelId="{8101BE10-55FD-4607-A6C3-9084EFC1E370}" type="presParOf" srcId="{150D7374-270D-48EA-A49A-6708701A1042}" destId="{A198B483-EC90-41E6-9A52-B810B995B069}" srcOrd="1" destOrd="0" presId="urn:microsoft.com/office/officeart/2005/8/layout/orgChart1"/>
    <dgm:cxn modelId="{2CAD76DC-8643-43BB-AE81-4630C330A35A}" type="presParOf" srcId="{844DFEA3-5A21-43C0-8475-D6FBD184CB51}" destId="{F10D7198-1C40-48D3-AEB2-C7D24EBA7C77}" srcOrd="1" destOrd="0" presId="urn:microsoft.com/office/officeart/2005/8/layout/orgChart1"/>
    <dgm:cxn modelId="{9FF018AB-F417-4554-AE83-4A6674B42B34}" type="presParOf" srcId="{844DFEA3-5A21-43C0-8475-D6FBD184CB51}" destId="{D702DAE2-1BB1-424F-BE20-91B06C858B19}" srcOrd="2" destOrd="0" presId="urn:microsoft.com/office/officeart/2005/8/layout/orgChart1"/>
    <dgm:cxn modelId="{11A327E5-42F8-413F-ADC0-60ECAFF35688}" type="presParOf" srcId="{323E0EA2-D50F-4547-B68B-34DB02A3C6E8}" destId="{617C3DBE-DD74-4296-B973-8FF0C7A79AEF}" srcOrd="2" destOrd="0" presId="urn:microsoft.com/office/officeart/2005/8/layout/orgChart1"/>
    <dgm:cxn modelId="{1EFC7E15-F4F9-4FB9-9503-CF7C1F1F5E02}" type="presParOf" srcId="{617C3DBE-DD74-4296-B973-8FF0C7A79AEF}" destId="{F16AA61E-0E1F-48DC-81C8-D850E026D937}" srcOrd="0" destOrd="0" presId="urn:microsoft.com/office/officeart/2005/8/layout/orgChart1"/>
    <dgm:cxn modelId="{C0937075-2500-4C27-B8B2-CC68CA041651}" type="presParOf" srcId="{617C3DBE-DD74-4296-B973-8FF0C7A79AEF}" destId="{86970D9F-68DE-485A-AB5C-DB2BC8ACA309}" srcOrd="1" destOrd="0" presId="urn:microsoft.com/office/officeart/2005/8/layout/orgChart1"/>
    <dgm:cxn modelId="{B0D91622-5081-4688-969B-9DA460F6A543}" type="presParOf" srcId="{86970D9F-68DE-485A-AB5C-DB2BC8ACA309}" destId="{85962286-2B57-412B-BE6D-8162D628EC28}" srcOrd="0" destOrd="0" presId="urn:microsoft.com/office/officeart/2005/8/layout/orgChart1"/>
    <dgm:cxn modelId="{432CCD22-772E-40D9-9425-1A11EB6E4B07}" type="presParOf" srcId="{85962286-2B57-412B-BE6D-8162D628EC28}" destId="{E5E8BD51-2EF8-4D73-8FB6-E3970078B93C}" srcOrd="0" destOrd="0" presId="urn:microsoft.com/office/officeart/2005/8/layout/orgChart1"/>
    <dgm:cxn modelId="{DC8FB24A-707C-4550-B7B7-6443CD300A24}" type="presParOf" srcId="{85962286-2B57-412B-BE6D-8162D628EC28}" destId="{71B93B8A-B540-4EDF-A117-47C1F9C182FB}" srcOrd="1" destOrd="0" presId="urn:microsoft.com/office/officeart/2005/8/layout/orgChart1"/>
    <dgm:cxn modelId="{CDDE2CB7-9749-49B3-8955-C59AACFF8AA7}" type="presParOf" srcId="{86970D9F-68DE-485A-AB5C-DB2BC8ACA309}" destId="{2EE68770-CAC2-4D8C-A3E2-B0A6315EF14C}" srcOrd="1" destOrd="0" presId="urn:microsoft.com/office/officeart/2005/8/layout/orgChart1"/>
    <dgm:cxn modelId="{2D07EE38-56DB-4FE6-BE65-0CE6836676A6}" type="presParOf" srcId="{86970D9F-68DE-485A-AB5C-DB2BC8ACA309}" destId="{168EE0BD-07FC-47E3-B446-8E9D50299F7A}" srcOrd="2" destOrd="0" presId="urn:microsoft.com/office/officeart/2005/8/layout/orgChart1"/>
  </dgm:cxnLst>
  <dgm:bg/>
  <dgm:whole/>
</dgm:dataModel>
</file>

<file path=ppt/diagrams/data4.xml><?xml version="1.0" encoding="utf-8"?>
<dgm:dataModel xmlns:dgm="http://schemas.openxmlformats.org/drawingml/2006/diagram" xmlns:a="http://schemas.openxmlformats.org/drawingml/2006/main">
  <dgm:ptLst>
    <dgm:pt modelId="{379174A5-FE3C-45B8-8AC6-010DBE5922D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0D912172-0C24-4A92-8E10-8F3EDE0B1A91}">
      <dgm:prSet phldrT="[Text]"/>
      <dgm:spPr/>
      <dgm:t>
        <a:bodyPr/>
        <a:lstStyle/>
        <a:p>
          <a:pPr rtl="1"/>
          <a:r>
            <a:rPr lang="ar-EG" b="1" dirty="0" smtClean="0"/>
            <a:t>أهمية الطرائف العلمية</a:t>
          </a:r>
          <a:endParaRPr lang="ar-EG" b="1" dirty="0"/>
        </a:p>
      </dgm:t>
    </dgm:pt>
    <dgm:pt modelId="{E59F2E9B-12F6-47DE-819A-462A1EB4042D}" type="parTrans" cxnId="{CD2552EE-697D-495D-A1F5-65F78AF6D2F2}">
      <dgm:prSet/>
      <dgm:spPr/>
      <dgm:t>
        <a:bodyPr/>
        <a:lstStyle/>
        <a:p>
          <a:pPr rtl="1"/>
          <a:endParaRPr lang="ar-EG"/>
        </a:p>
      </dgm:t>
    </dgm:pt>
    <dgm:pt modelId="{9D05EB39-1F93-481D-8251-5365A774ED7C}" type="sibTrans" cxnId="{CD2552EE-697D-495D-A1F5-65F78AF6D2F2}">
      <dgm:prSet/>
      <dgm:spPr/>
      <dgm:t>
        <a:bodyPr/>
        <a:lstStyle/>
        <a:p>
          <a:pPr rtl="1"/>
          <a:endParaRPr lang="ar-EG"/>
        </a:p>
      </dgm:t>
    </dgm:pt>
    <dgm:pt modelId="{7D5EFEB5-ECA3-4FFC-9AE8-75C2E1F2E805}" type="asst">
      <dgm:prSet phldrT="[Text]"/>
      <dgm:spPr/>
      <dgm:t>
        <a:bodyPr/>
        <a:lstStyle/>
        <a:p>
          <a:pPr rtl="1"/>
          <a:r>
            <a:rPr lang="ar-EG" b="1" dirty="0" smtClean="0">
              <a:solidFill>
                <a:schemeClr val="tx1"/>
              </a:solidFill>
            </a:rPr>
            <a:t>ترجع إلى تحقيق التالي</a:t>
          </a:r>
          <a:endParaRPr lang="ar-EG" b="1" dirty="0">
            <a:solidFill>
              <a:schemeClr val="tx1"/>
            </a:solidFill>
          </a:endParaRPr>
        </a:p>
      </dgm:t>
    </dgm:pt>
    <dgm:pt modelId="{984934A7-725B-4DCB-8DFF-BB881EE1EA52}" type="parTrans" cxnId="{35765754-82CC-49F5-A214-4F51BCB08048}">
      <dgm:prSet/>
      <dgm:spPr/>
      <dgm:t>
        <a:bodyPr/>
        <a:lstStyle/>
        <a:p>
          <a:pPr rtl="1"/>
          <a:endParaRPr lang="ar-EG"/>
        </a:p>
      </dgm:t>
    </dgm:pt>
    <dgm:pt modelId="{EEB34306-7410-4339-ADF1-7B5B98FD3E8C}" type="sibTrans" cxnId="{35765754-82CC-49F5-A214-4F51BCB08048}">
      <dgm:prSet/>
      <dgm:spPr/>
      <dgm:t>
        <a:bodyPr/>
        <a:lstStyle/>
        <a:p>
          <a:pPr rtl="1"/>
          <a:endParaRPr lang="ar-EG"/>
        </a:p>
      </dgm:t>
    </dgm:pt>
    <dgm:pt modelId="{94F7F421-9321-467F-9D0F-AE67D24BD36E}">
      <dgm:prSet phldrT="[Text]"/>
      <dgm:spPr/>
      <dgm:t>
        <a:bodyPr/>
        <a:lstStyle/>
        <a:p>
          <a:pPr rtl="1"/>
          <a:r>
            <a:rPr lang="ar-EG" b="1" dirty="0" smtClean="0"/>
            <a:t>تنمية الميول العلمية</a:t>
          </a:r>
          <a:endParaRPr lang="ar-EG" b="1" dirty="0"/>
        </a:p>
      </dgm:t>
    </dgm:pt>
    <dgm:pt modelId="{5FFE3A0D-FC79-41C0-9DA7-5789B1519968}" type="parTrans" cxnId="{9155F870-729C-4D91-899D-4D27D5114D77}">
      <dgm:prSet/>
      <dgm:spPr/>
      <dgm:t>
        <a:bodyPr/>
        <a:lstStyle/>
        <a:p>
          <a:pPr rtl="1"/>
          <a:endParaRPr lang="ar-EG"/>
        </a:p>
      </dgm:t>
    </dgm:pt>
    <dgm:pt modelId="{56B66982-F6EC-42A7-8FDF-CA101542005A}" type="sibTrans" cxnId="{9155F870-729C-4D91-899D-4D27D5114D77}">
      <dgm:prSet/>
      <dgm:spPr/>
      <dgm:t>
        <a:bodyPr/>
        <a:lstStyle/>
        <a:p>
          <a:pPr rtl="1"/>
          <a:endParaRPr lang="ar-EG"/>
        </a:p>
      </dgm:t>
    </dgm:pt>
    <dgm:pt modelId="{508198B2-25DC-4C60-B3F9-2FCDB6604E0B}">
      <dgm:prSet phldrT="[Text]"/>
      <dgm:spPr/>
      <dgm:t>
        <a:bodyPr/>
        <a:lstStyle/>
        <a:p>
          <a:pPr rtl="1"/>
          <a:r>
            <a:rPr lang="ar-EG" b="1" dirty="0" smtClean="0"/>
            <a:t>تنمية الاتجاهات الايجابية</a:t>
          </a:r>
          <a:endParaRPr lang="ar-EG" b="1" dirty="0"/>
        </a:p>
      </dgm:t>
    </dgm:pt>
    <dgm:pt modelId="{107951F9-B495-4229-B4C2-1D501E40B10F}" type="parTrans" cxnId="{7290E915-7EC1-4BD1-9EFC-F7C954AED38F}">
      <dgm:prSet/>
      <dgm:spPr/>
      <dgm:t>
        <a:bodyPr/>
        <a:lstStyle/>
        <a:p>
          <a:pPr rtl="1"/>
          <a:endParaRPr lang="ar-EG"/>
        </a:p>
      </dgm:t>
    </dgm:pt>
    <dgm:pt modelId="{571AE6C5-CEE7-4B3A-BB1C-C3CC5C0001CE}" type="sibTrans" cxnId="{7290E915-7EC1-4BD1-9EFC-F7C954AED38F}">
      <dgm:prSet/>
      <dgm:spPr/>
      <dgm:t>
        <a:bodyPr/>
        <a:lstStyle/>
        <a:p>
          <a:pPr rtl="1"/>
          <a:endParaRPr lang="ar-EG"/>
        </a:p>
      </dgm:t>
    </dgm:pt>
    <dgm:pt modelId="{9BE0BA1F-E5F6-4917-8EFA-9B1533F6CE35}">
      <dgm:prSet phldrT="[Text]"/>
      <dgm:spPr/>
      <dgm:t>
        <a:bodyPr/>
        <a:lstStyle/>
        <a:p>
          <a:pPr rtl="1"/>
          <a:r>
            <a:rPr lang="ar-EG" b="1" dirty="0" smtClean="0"/>
            <a:t>جذب اهتمام المتعلم وتفاعله الايجابي</a:t>
          </a:r>
          <a:endParaRPr lang="ar-EG" b="1" dirty="0"/>
        </a:p>
      </dgm:t>
    </dgm:pt>
    <dgm:pt modelId="{1D31263E-5DAF-4B2E-B4AD-22F01C8A7115}" type="parTrans" cxnId="{F35F5795-1CDB-4F16-A99A-9AD9FF2CF31C}">
      <dgm:prSet/>
      <dgm:spPr/>
      <dgm:t>
        <a:bodyPr/>
        <a:lstStyle/>
        <a:p>
          <a:pPr rtl="1"/>
          <a:endParaRPr lang="ar-EG"/>
        </a:p>
      </dgm:t>
    </dgm:pt>
    <dgm:pt modelId="{DC6699D3-E16F-4A79-828D-B650DE94A75D}" type="sibTrans" cxnId="{F35F5795-1CDB-4F16-A99A-9AD9FF2CF31C}">
      <dgm:prSet/>
      <dgm:spPr/>
      <dgm:t>
        <a:bodyPr/>
        <a:lstStyle/>
        <a:p>
          <a:pPr rtl="1"/>
          <a:endParaRPr lang="ar-EG"/>
        </a:p>
      </dgm:t>
    </dgm:pt>
    <dgm:pt modelId="{ADA0BB03-A556-4372-B271-2C0C37834ED5}">
      <dgm:prSet/>
      <dgm:spPr/>
      <dgm:t>
        <a:bodyPr/>
        <a:lstStyle/>
        <a:p>
          <a:pPr rtl="1"/>
          <a:r>
            <a:rPr lang="ar-EG" b="1" dirty="0" smtClean="0"/>
            <a:t>إثارة حب استطلاع المتعلم</a:t>
          </a:r>
          <a:endParaRPr lang="ar-EG" b="1" dirty="0"/>
        </a:p>
      </dgm:t>
    </dgm:pt>
    <dgm:pt modelId="{34D33FB2-71C2-4535-BAC6-ED54F3ED83B2}" type="parTrans" cxnId="{747712C8-B518-4F29-9E60-2CA361CC14A9}">
      <dgm:prSet/>
      <dgm:spPr/>
      <dgm:t>
        <a:bodyPr/>
        <a:lstStyle/>
        <a:p>
          <a:pPr rtl="1"/>
          <a:endParaRPr lang="ar-EG"/>
        </a:p>
      </dgm:t>
    </dgm:pt>
    <dgm:pt modelId="{315B1723-A060-44B2-83A2-06DBC7366839}" type="sibTrans" cxnId="{747712C8-B518-4F29-9E60-2CA361CC14A9}">
      <dgm:prSet/>
      <dgm:spPr/>
      <dgm:t>
        <a:bodyPr/>
        <a:lstStyle/>
        <a:p>
          <a:pPr rtl="1"/>
          <a:endParaRPr lang="ar-EG"/>
        </a:p>
      </dgm:t>
    </dgm:pt>
    <dgm:pt modelId="{40464847-92BF-4828-B0EB-434A3D4E7148}" type="pres">
      <dgm:prSet presAssocID="{379174A5-FE3C-45B8-8AC6-010DBE5922DB}" presName="hierChild1" presStyleCnt="0">
        <dgm:presLayoutVars>
          <dgm:orgChart val="1"/>
          <dgm:chPref val="1"/>
          <dgm:dir/>
          <dgm:animOne val="branch"/>
          <dgm:animLvl val="lvl"/>
          <dgm:resizeHandles/>
        </dgm:presLayoutVars>
      </dgm:prSet>
      <dgm:spPr/>
      <dgm:t>
        <a:bodyPr/>
        <a:lstStyle/>
        <a:p>
          <a:pPr rtl="1"/>
          <a:endParaRPr lang="ar-EG"/>
        </a:p>
      </dgm:t>
    </dgm:pt>
    <dgm:pt modelId="{8754172F-EC28-4665-BCF2-11B0DE38828E}" type="pres">
      <dgm:prSet presAssocID="{0D912172-0C24-4A92-8E10-8F3EDE0B1A91}" presName="hierRoot1" presStyleCnt="0">
        <dgm:presLayoutVars>
          <dgm:hierBranch val="init"/>
        </dgm:presLayoutVars>
      </dgm:prSet>
      <dgm:spPr/>
    </dgm:pt>
    <dgm:pt modelId="{51E9F0DA-CC48-4340-91F0-9E56A2CE4720}" type="pres">
      <dgm:prSet presAssocID="{0D912172-0C24-4A92-8E10-8F3EDE0B1A91}" presName="rootComposite1" presStyleCnt="0"/>
      <dgm:spPr/>
    </dgm:pt>
    <dgm:pt modelId="{D2F9B20C-5930-46A5-95B7-5AFD5E8194C9}" type="pres">
      <dgm:prSet presAssocID="{0D912172-0C24-4A92-8E10-8F3EDE0B1A91}" presName="rootText1" presStyleLbl="node0" presStyleIdx="0" presStyleCnt="1">
        <dgm:presLayoutVars>
          <dgm:chPref val="3"/>
        </dgm:presLayoutVars>
      </dgm:prSet>
      <dgm:spPr/>
      <dgm:t>
        <a:bodyPr/>
        <a:lstStyle/>
        <a:p>
          <a:pPr rtl="1"/>
          <a:endParaRPr lang="ar-EG"/>
        </a:p>
      </dgm:t>
    </dgm:pt>
    <dgm:pt modelId="{E3782942-A888-4C8A-B49F-468A720D548C}" type="pres">
      <dgm:prSet presAssocID="{0D912172-0C24-4A92-8E10-8F3EDE0B1A91}" presName="rootConnector1" presStyleLbl="node1" presStyleIdx="0" presStyleCnt="0"/>
      <dgm:spPr/>
      <dgm:t>
        <a:bodyPr/>
        <a:lstStyle/>
        <a:p>
          <a:pPr rtl="1"/>
          <a:endParaRPr lang="ar-EG"/>
        </a:p>
      </dgm:t>
    </dgm:pt>
    <dgm:pt modelId="{0C8AA55F-1730-4850-A386-4F43C67BA488}" type="pres">
      <dgm:prSet presAssocID="{0D912172-0C24-4A92-8E10-8F3EDE0B1A91}" presName="hierChild2" presStyleCnt="0"/>
      <dgm:spPr/>
    </dgm:pt>
    <dgm:pt modelId="{B50CFF2D-B37F-4334-9D4C-17F6B78E9A78}" type="pres">
      <dgm:prSet presAssocID="{5FFE3A0D-FC79-41C0-9DA7-5789B1519968}" presName="Name37" presStyleLbl="parChTrans1D2" presStyleIdx="0" presStyleCnt="5"/>
      <dgm:spPr/>
      <dgm:t>
        <a:bodyPr/>
        <a:lstStyle/>
        <a:p>
          <a:pPr rtl="1"/>
          <a:endParaRPr lang="ar-EG"/>
        </a:p>
      </dgm:t>
    </dgm:pt>
    <dgm:pt modelId="{123CBC55-22C8-4455-97F2-2B10B3CCA378}" type="pres">
      <dgm:prSet presAssocID="{94F7F421-9321-467F-9D0F-AE67D24BD36E}" presName="hierRoot2" presStyleCnt="0">
        <dgm:presLayoutVars>
          <dgm:hierBranch val="init"/>
        </dgm:presLayoutVars>
      </dgm:prSet>
      <dgm:spPr/>
    </dgm:pt>
    <dgm:pt modelId="{32C4FC40-AF1D-4F0C-B0B4-161C15EF30D1}" type="pres">
      <dgm:prSet presAssocID="{94F7F421-9321-467F-9D0F-AE67D24BD36E}" presName="rootComposite" presStyleCnt="0"/>
      <dgm:spPr/>
    </dgm:pt>
    <dgm:pt modelId="{75018578-AD70-4754-BC27-4D1ECA97336A}" type="pres">
      <dgm:prSet presAssocID="{94F7F421-9321-467F-9D0F-AE67D24BD36E}" presName="rootText" presStyleLbl="node2" presStyleIdx="0" presStyleCnt="4">
        <dgm:presLayoutVars>
          <dgm:chPref val="3"/>
        </dgm:presLayoutVars>
      </dgm:prSet>
      <dgm:spPr/>
      <dgm:t>
        <a:bodyPr/>
        <a:lstStyle/>
        <a:p>
          <a:pPr rtl="1"/>
          <a:endParaRPr lang="ar-EG"/>
        </a:p>
      </dgm:t>
    </dgm:pt>
    <dgm:pt modelId="{719F0B90-0A0A-4786-AFB4-C0C4129096A3}" type="pres">
      <dgm:prSet presAssocID="{94F7F421-9321-467F-9D0F-AE67D24BD36E}" presName="rootConnector" presStyleLbl="node2" presStyleIdx="0" presStyleCnt="4"/>
      <dgm:spPr/>
      <dgm:t>
        <a:bodyPr/>
        <a:lstStyle/>
        <a:p>
          <a:pPr rtl="1"/>
          <a:endParaRPr lang="ar-EG"/>
        </a:p>
      </dgm:t>
    </dgm:pt>
    <dgm:pt modelId="{F0D87298-978C-4283-9CD3-DAD10F643EBE}" type="pres">
      <dgm:prSet presAssocID="{94F7F421-9321-467F-9D0F-AE67D24BD36E}" presName="hierChild4" presStyleCnt="0"/>
      <dgm:spPr/>
    </dgm:pt>
    <dgm:pt modelId="{C03BA120-7A14-4438-87B3-F9E06CA8DDD0}" type="pres">
      <dgm:prSet presAssocID="{94F7F421-9321-467F-9D0F-AE67D24BD36E}" presName="hierChild5" presStyleCnt="0"/>
      <dgm:spPr/>
    </dgm:pt>
    <dgm:pt modelId="{BED4D7DB-1A44-438E-9EE4-438569CE3727}" type="pres">
      <dgm:prSet presAssocID="{107951F9-B495-4229-B4C2-1D501E40B10F}" presName="Name37" presStyleLbl="parChTrans1D2" presStyleIdx="1" presStyleCnt="5"/>
      <dgm:spPr/>
      <dgm:t>
        <a:bodyPr/>
        <a:lstStyle/>
        <a:p>
          <a:pPr rtl="1"/>
          <a:endParaRPr lang="ar-EG"/>
        </a:p>
      </dgm:t>
    </dgm:pt>
    <dgm:pt modelId="{EBF55DF4-8708-4685-AD1A-DA4262A429DA}" type="pres">
      <dgm:prSet presAssocID="{508198B2-25DC-4C60-B3F9-2FCDB6604E0B}" presName="hierRoot2" presStyleCnt="0">
        <dgm:presLayoutVars>
          <dgm:hierBranch val="init"/>
        </dgm:presLayoutVars>
      </dgm:prSet>
      <dgm:spPr/>
    </dgm:pt>
    <dgm:pt modelId="{4D1B91A9-3706-43C7-AFE4-07D84553BFF6}" type="pres">
      <dgm:prSet presAssocID="{508198B2-25DC-4C60-B3F9-2FCDB6604E0B}" presName="rootComposite" presStyleCnt="0"/>
      <dgm:spPr/>
    </dgm:pt>
    <dgm:pt modelId="{AD5FE631-087D-46E0-824F-1ADF2B958A26}" type="pres">
      <dgm:prSet presAssocID="{508198B2-25DC-4C60-B3F9-2FCDB6604E0B}" presName="rootText" presStyleLbl="node2" presStyleIdx="1" presStyleCnt="4">
        <dgm:presLayoutVars>
          <dgm:chPref val="3"/>
        </dgm:presLayoutVars>
      </dgm:prSet>
      <dgm:spPr/>
      <dgm:t>
        <a:bodyPr/>
        <a:lstStyle/>
        <a:p>
          <a:pPr rtl="1"/>
          <a:endParaRPr lang="ar-EG"/>
        </a:p>
      </dgm:t>
    </dgm:pt>
    <dgm:pt modelId="{BBC0004B-5378-4009-A0EA-DF1622F6DE1C}" type="pres">
      <dgm:prSet presAssocID="{508198B2-25DC-4C60-B3F9-2FCDB6604E0B}" presName="rootConnector" presStyleLbl="node2" presStyleIdx="1" presStyleCnt="4"/>
      <dgm:spPr/>
      <dgm:t>
        <a:bodyPr/>
        <a:lstStyle/>
        <a:p>
          <a:pPr rtl="1"/>
          <a:endParaRPr lang="ar-EG"/>
        </a:p>
      </dgm:t>
    </dgm:pt>
    <dgm:pt modelId="{AC577446-9EAB-44EB-AF5A-0534D320F548}" type="pres">
      <dgm:prSet presAssocID="{508198B2-25DC-4C60-B3F9-2FCDB6604E0B}" presName="hierChild4" presStyleCnt="0"/>
      <dgm:spPr/>
    </dgm:pt>
    <dgm:pt modelId="{78727116-98D8-4AFF-983D-FDFC21F6A467}" type="pres">
      <dgm:prSet presAssocID="{508198B2-25DC-4C60-B3F9-2FCDB6604E0B}" presName="hierChild5" presStyleCnt="0"/>
      <dgm:spPr/>
    </dgm:pt>
    <dgm:pt modelId="{AD7BB598-AF5C-4CEA-9D9E-27A4B0AA7FB5}" type="pres">
      <dgm:prSet presAssocID="{34D33FB2-71C2-4535-BAC6-ED54F3ED83B2}" presName="Name37" presStyleLbl="parChTrans1D2" presStyleIdx="2" presStyleCnt="5"/>
      <dgm:spPr/>
      <dgm:t>
        <a:bodyPr/>
        <a:lstStyle/>
        <a:p>
          <a:pPr rtl="1"/>
          <a:endParaRPr lang="ar-EG"/>
        </a:p>
      </dgm:t>
    </dgm:pt>
    <dgm:pt modelId="{DD6418C8-334C-43C1-880E-886F0232D9A0}" type="pres">
      <dgm:prSet presAssocID="{ADA0BB03-A556-4372-B271-2C0C37834ED5}" presName="hierRoot2" presStyleCnt="0">
        <dgm:presLayoutVars>
          <dgm:hierBranch val="init"/>
        </dgm:presLayoutVars>
      </dgm:prSet>
      <dgm:spPr/>
    </dgm:pt>
    <dgm:pt modelId="{DF946019-78CB-4C5B-B86B-E98A22807F7E}" type="pres">
      <dgm:prSet presAssocID="{ADA0BB03-A556-4372-B271-2C0C37834ED5}" presName="rootComposite" presStyleCnt="0"/>
      <dgm:spPr/>
    </dgm:pt>
    <dgm:pt modelId="{ABDE26A6-7D51-4E92-9EE8-502E06099037}" type="pres">
      <dgm:prSet presAssocID="{ADA0BB03-A556-4372-B271-2C0C37834ED5}" presName="rootText" presStyleLbl="node2" presStyleIdx="2" presStyleCnt="4">
        <dgm:presLayoutVars>
          <dgm:chPref val="3"/>
        </dgm:presLayoutVars>
      </dgm:prSet>
      <dgm:spPr/>
      <dgm:t>
        <a:bodyPr/>
        <a:lstStyle/>
        <a:p>
          <a:pPr rtl="1"/>
          <a:endParaRPr lang="ar-EG"/>
        </a:p>
      </dgm:t>
    </dgm:pt>
    <dgm:pt modelId="{1704CDD1-3D64-4ADF-8CCD-1E336787FC4B}" type="pres">
      <dgm:prSet presAssocID="{ADA0BB03-A556-4372-B271-2C0C37834ED5}" presName="rootConnector" presStyleLbl="node2" presStyleIdx="2" presStyleCnt="4"/>
      <dgm:spPr/>
      <dgm:t>
        <a:bodyPr/>
        <a:lstStyle/>
        <a:p>
          <a:pPr rtl="1"/>
          <a:endParaRPr lang="ar-EG"/>
        </a:p>
      </dgm:t>
    </dgm:pt>
    <dgm:pt modelId="{6997934B-CC4C-4CD0-AB98-0C4BC7A017A5}" type="pres">
      <dgm:prSet presAssocID="{ADA0BB03-A556-4372-B271-2C0C37834ED5}" presName="hierChild4" presStyleCnt="0"/>
      <dgm:spPr/>
    </dgm:pt>
    <dgm:pt modelId="{7555799A-4001-49B5-8DEC-79164E9ACB18}" type="pres">
      <dgm:prSet presAssocID="{ADA0BB03-A556-4372-B271-2C0C37834ED5}" presName="hierChild5" presStyleCnt="0"/>
      <dgm:spPr/>
    </dgm:pt>
    <dgm:pt modelId="{17A75CCF-588C-4E6F-9FCA-5995D24BB3DD}" type="pres">
      <dgm:prSet presAssocID="{1D31263E-5DAF-4B2E-B4AD-22F01C8A7115}" presName="Name37" presStyleLbl="parChTrans1D2" presStyleIdx="3" presStyleCnt="5"/>
      <dgm:spPr/>
      <dgm:t>
        <a:bodyPr/>
        <a:lstStyle/>
        <a:p>
          <a:pPr rtl="1"/>
          <a:endParaRPr lang="ar-EG"/>
        </a:p>
      </dgm:t>
    </dgm:pt>
    <dgm:pt modelId="{DA6DB7E8-FB0D-443E-997B-593ED705630B}" type="pres">
      <dgm:prSet presAssocID="{9BE0BA1F-E5F6-4917-8EFA-9B1533F6CE35}" presName="hierRoot2" presStyleCnt="0">
        <dgm:presLayoutVars>
          <dgm:hierBranch val="init"/>
        </dgm:presLayoutVars>
      </dgm:prSet>
      <dgm:spPr/>
    </dgm:pt>
    <dgm:pt modelId="{7E84E9DB-0FFB-4671-80CF-B3DB9556816A}" type="pres">
      <dgm:prSet presAssocID="{9BE0BA1F-E5F6-4917-8EFA-9B1533F6CE35}" presName="rootComposite" presStyleCnt="0"/>
      <dgm:spPr/>
    </dgm:pt>
    <dgm:pt modelId="{CE05245E-B509-40E2-A6D4-FF6FD3A539AD}" type="pres">
      <dgm:prSet presAssocID="{9BE0BA1F-E5F6-4917-8EFA-9B1533F6CE35}" presName="rootText" presStyleLbl="node2" presStyleIdx="3" presStyleCnt="4">
        <dgm:presLayoutVars>
          <dgm:chPref val="3"/>
        </dgm:presLayoutVars>
      </dgm:prSet>
      <dgm:spPr/>
      <dgm:t>
        <a:bodyPr/>
        <a:lstStyle/>
        <a:p>
          <a:pPr rtl="1"/>
          <a:endParaRPr lang="ar-EG"/>
        </a:p>
      </dgm:t>
    </dgm:pt>
    <dgm:pt modelId="{9BF92190-BB60-4B8C-B009-A59469C7B0FA}" type="pres">
      <dgm:prSet presAssocID="{9BE0BA1F-E5F6-4917-8EFA-9B1533F6CE35}" presName="rootConnector" presStyleLbl="node2" presStyleIdx="3" presStyleCnt="4"/>
      <dgm:spPr/>
      <dgm:t>
        <a:bodyPr/>
        <a:lstStyle/>
        <a:p>
          <a:pPr rtl="1"/>
          <a:endParaRPr lang="ar-EG"/>
        </a:p>
      </dgm:t>
    </dgm:pt>
    <dgm:pt modelId="{0AABB75E-B6C2-4D53-83F5-89D41D12565F}" type="pres">
      <dgm:prSet presAssocID="{9BE0BA1F-E5F6-4917-8EFA-9B1533F6CE35}" presName="hierChild4" presStyleCnt="0"/>
      <dgm:spPr/>
    </dgm:pt>
    <dgm:pt modelId="{508F4B98-3A71-4D8F-9038-93BC949EED67}" type="pres">
      <dgm:prSet presAssocID="{9BE0BA1F-E5F6-4917-8EFA-9B1533F6CE35}" presName="hierChild5" presStyleCnt="0"/>
      <dgm:spPr/>
    </dgm:pt>
    <dgm:pt modelId="{3BEFD7E7-54F6-4885-8AD0-35C25C838E0E}" type="pres">
      <dgm:prSet presAssocID="{0D912172-0C24-4A92-8E10-8F3EDE0B1A91}" presName="hierChild3" presStyleCnt="0"/>
      <dgm:spPr/>
    </dgm:pt>
    <dgm:pt modelId="{FCE26A61-EEE6-4A8A-9E6D-C545D9F53B34}" type="pres">
      <dgm:prSet presAssocID="{984934A7-725B-4DCB-8DFF-BB881EE1EA52}" presName="Name111" presStyleLbl="parChTrans1D2" presStyleIdx="4" presStyleCnt="5"/>
      <dgm:spPr/>
      <dgm:t>
        <a:bodyPr/>
        <a:lstStyle/>
        <a:p>
          <a:pPr rtl="1"/>
          <a:endParaRPr lang="ar-EG"/>
        </a:p>
      </dgm:t>
    </dgm:pt>
    <dgm:pt modelId="{219DA2DC-E56C-447E-A458-CFA3F8C22808}" type="pres">
      <dgm:prSet presAssocID="{7D5EFEB5-ECA3-4FFC-9AE8-75C2E1F2E805}" presName="hierRoot3" presStyleCnt="0">
        <dgm:presLayoutVars>
          <dgm:hierBranch val="init"/>
        </dgm:presLayoutVars>
      </dgm:prSet>
      <dgm:spPr/>
    </dgm:pt>
    <dgm:pt modelId="{4C7814FE-138C-4D64-9277-26A3BA19997C}" type="pres">
      <dgm:prSet presAssocID="{7D5EFEB5-ECA3-4FFC-9AE8-75C2E1F2E805}" presName="rootComposite3" presStyleCnt="0"/>
      <dgm:spPr/>
    </dgm:pt>
    <dgm:pt modelId="{50A1C927-0E6F-4CBF-B5FF-890490AFF5F4}" type="pres">
      <dgm:prSet presAssocID="{7D5EFEB5-ECA3-4FFC-9AE8-75C2E1F2E805}" presName="rootText3" presStyleLbl="asst1" presStyleIdx="0" presStyleCnt="1">
        <dgm:presLayoutVars>
          <dgm:chPref val="3"/>
        </dgm:presLayoutVars>
      </dgm:prSet>
      <dgm:spPr/>
      <dgm:t>
        <a:bodyPr/>
        <a:lstStyle/>
        <a:p>
          <a:pPr rtl="1"/>
          <a:endParaRPr lang="ar-EG"/>
        </a:p>
      </dgm:t>
    </dgm:pt>
    <dgm:pt modelId="{047003F0-D54C-476B-BFD1-E2B0B54D0DA1}" type="pres">
      <dgm:prSet presAssocID="{7D5EFEB5-ECA3-4FFC-9AE8-75C2E1F2E805}" presName="rootConnector3" presStyleLbl="asst1" presStyleIdx="0" presStyleCnt="1"/>
      <dgm:spPr/>
      <dgm:t>
        <a:bodyPr/>
        <a:lstStyle/>
        <a:p>
          <a:pPr rtl="1"/>
          <a:endParaRPr lang="ar-EG"/>
        </a:p>
      </dgm:t>
    </dgm:pt>
    <dgm:pt modelId="{61572C33-663E-4D69-8D71-01E97F9457B7}" type="pres">
      <dgm:prSet presAssocID="{7D5EFEB5-ECA3-4FFC-9AE8-75C2E1F2E805}" presName="hierChild6" presStyleCnt="0"/>
      <dgm:spPr/>
    </dgm:pt>
    <dgm:pt modelId="{50287B97-E45A-42DC-BA48-25AB2A384200}" type="pres">
      <dgm:prSet presAssocID="{7D5EFEB5-ECA3-4FFC-9AE8-75C2E1F2E805}" presName="hierChild7" presStyleCnt="0"/>
      <dgm:spPr/>
    </dgm:pt>
  </dgm:ptLst>
  <dgm:cxnLst>
    <dgm:cxn modelId="{F348F988-DFAA-467F-B8E8-E42C1FE35C3A}" type="presOf" srcId="{7D5EFEB5-ECA3-4FFC-9AE8-75C2E1F2E805}" destId="{50A1C927-0E6F-4CBF-B5FF-890490AFF5F4}" srcOrd="0" destOrd="0" presId="urn:microsoft.com/office/officeart/2005/8/layout/orgChart1"/>
    <dgm:cxn modelId="{747712C8-B518-4F29-9E60-2CA361CC14A9}" srcId="{0D912172-0C24-4A92-8E10-8F3EDE0B1A91}" destId="{ADA0BB03-A556-4372-B271-2C0C37834ED5}" srcOrd="3" destOrd="0" parTransId="{34D33FB2-71C2-4535-BAC6-ED54F3ED83B2}" sibTransId="{315B1723-A060-44B2-83A2-06DBC7366839}"/>
    <dgm:cxn modelId="{95192C17-C876-4F17-9949-8A8079A18FAE}" type="presOf" srcId="{7D5EFEB5-ECA3-4FFC-9AE8-75C2E1F2E805}" destId="{047003F0-D54C-476B-BFD1-E2B0B54D0DA1}" srcOrd="1" destOrd="0" presId="urn:microsoft.com/office/officeart/2005/8/layout/orgChart1"/>
    <dgm:cxn modelId="{7290E915-7EC1-4BD1-9EFC-F7C954AED38F}" srcId="{0D912172-0C24-4A92-8E10-8F3EDE0B1A91}" destId="{508198B2-25DC-4C60-B3F9-2FCDB6604E0B}" srcOrd="2" destOrd="0" parTransId="{107951F9-B495-4229-B4C2-1D501E40B10F}" sibTransId="{571AE6C5-CEE7-4B3A-BB1C-C3CC5C0001CE}"/>
    <dgm:cxn modelId="{F35F5795-1CDB-4F16-A99A-9AD9FF2CF31C}" srcId="{0D912172-0C24-4A92-8E10-8F3EDE0B1A91}" destId="{9BE0BA1F-E5F6-4917-8EFA-9B1533F6CE35}" srcOrd="4" destOrd="0" parTransId="{1D31263E-5DAF-4B2E-B4AD-22F01C8A7115}" sibTransId="{DC6699D3-E16F-4A79-828D-B650DE94A75D}"/>
    <dgm:cxn modelId="{9155F870-729C-4D91-899D-4D27D5114D77}" srcId="{0D912172-0C24-4A92-8E10-8F3EDE0B1A91}" destId="{94F7F421-9321-467F-9D0F-AE67D24BD36E}" srcOrd="1" destOrd="0" parTransId="{5FFE3A0D-FC79-41C0-9DA7-5789B1519968}" sibTransId="{56B66982-F6EC-42A7-8FDF-CA101542005A}"/>
    <dgm:cxn modelId="{CD2552EE-697D-495D-A1F5-65F78AF6D2F2}" srcId="{379174A5-FE3C-45B8-8AC6-010DBE5922DB}" destId="{0D912172-0C24-4A92-8E10-8F3EDE0B1A91}" srcOrd="0" destOrd="0" parTransId="{E59F2E9B-12F6-47DE-819A-462A1EB4042D}" sibTransId="{9D05EB39-1F93-481D-8251-5365A774ED7C}"/>
    <dgm:cxn modelId="{CCD4D6CC-934C-4F9A-BEED-6C8D1F950E85}" type="presOf" srcId="{94F7F421-9321-467F-9D0F-AE67D24BD36E}" destId="{719F0B90-0A0A-4786-AFB4-C0C4129096A3}" srcOrd="1" destOrd="0" presId="urn:microsoft.com/office/officeart/2005/8/layout/orgChart1"/>
    <dgm:cxn modelId="{396CE051-7B76-4F07-8822-E6A55B6B1340}" type="presOf" srcId="{5FFE3A0D-FC79-41C0-9DA7-5789B1519968}" destId="{B50CFF2D-B37F-4334-9D4C-17F6B78E9A78}" srcOrd="0" destOrd="0" presId="urn:microsoft.com/office/officeart/2005/8/layout/orgChart1"/>
    <dgm:cxn modelId="{35765754-82CC-49F5-A214-4F51BCB08048}" srcId="{0D912172-0C24-4A92-8E10-8F3EDE0B1A91}" destId="{7D5EFEB5-ECA3-4FFC-9AE8-75C2E1F2E805}" srcOrd="0" destOrd="0" parTransId="{984934A7-725B-4DCB-8DFF-BB881EE1EA52}" sibTransId="{EEB34306-7410-4339-ADF1-7B5B98FD3E8C}"/>
    <dgm:cxn modelId="{CF3BB45C-F5E8-4400-80CE-E1E7EF619EC0}" type="presOf" srcId="{34D33FB2-71C2-4535-BAC6-ED54F3ED83B2}" destId="{AD7BB598-AF5C-4CEA-9D9E-27A4B0AA7FB5}" srcOrd="0" destOrd="0" presId="urn:microsoft.com/office/officeart/2005/8/layout/orgChart1"/>
    <dgm:cxn modelId="{02DA4187-DFCF-4DEF-BB5F-0C73473EDD06}" type="presOf" srcId="{ADA0BB03-A556-4372-B271-2C0C37834ED5}" destId="{ABDE26A6-7D51-4E92-9EE8-502E06099037}" srcOrd="0" destOrd="0" presId="urn:microsoft.com/office/officeart/2005/8/layout/orgChart1"/>
    <dgm:cxn modelId="{18626898-BC78-4806-9E80-4F3018C711E4}" type="presOf" srcId="{379174A5-FE3C-45B8-8AC6-010DBE5922DB}" destId="{40464847-92BF-4828-B0EB-434A3D4E7148}" srcOrd="0" destOrd="0" presId="urn:microsoft.com/office/officeart/2005/8/layout/orgChart1"/>
    <dgm:cxn modelId="{3B41AC21-16CA-41C4-9147-021CA29A76CB}" type="presOf" srcId="{508198B2-25DC-4C60-B3F9-2FCDB6604E0B}" destId="{BBC0004B-5378-4009-A0EA-DF1622F6DE1C}" srcOrd="1" destOrd="0" presId="urn:microsoft.com/office/officeart/2005/8/layout/orgChart1"/>
    <dgm:cxn modelId="{A4436656-A819-4D1C-98A8-CE654C44691F}" type="presOf" srcId="{94F7F421-9321-467F-9D0F-AE67D24BD36E}" destId="{75018578-AD70-4754-BC27-4D1ECA97336A}" srcOrd="0" destOrd="0" presId="urn:microsoft.com/office/officeart/2005/8/layout/orgChart1"/>
    <dgm:cxn modelId="{C9490952-3432-4BC1-89C1-25E4B8C47541}" type="presOf" srcId="{984934A7-725B-4DCB-8DFF-BB881EE1EA52}" destId="{FCE26A61-EEE6-4A8A-9E6D-C545D9F53B34}" srcOrd="0" destOrd="0" presId="urn:microsoft.com/office/officeart/2005/8/layout/orgChart1"/>
    <dgm:cxn modelId="{698CB86D-4449-4FA5-B0C9-654EB87A0ED4}" type="presOf" srcId="{ADA0BB03-A556-4372-B271-2C0C37834ED5}" destId="{1704CDD1-3D64-4ADF-8CCD-1E336787FC4B}" srcOrd="1" destOrd="0" presId="urn:microsoft.com/office/officeart/2005/8/layout/orgChart1"/>
    <dgm:cxn modelId="{EF5B8871-3218-47A4-A926-260AC203255F}" type="presOf" srcId="{1D31263E-5DAF-4B2E-B4AD-22F01C8A7115}" destId="{17A75CCF-588C-4E6F-9FCA-5995D24BB3DD}" srcOrd="0" destOrd="0" presId="urn:microsoft.com/office/officeart/2005/8/layout/orgChart1"/>
    <dgm:cxn modelId="{253191CC-1232-4BBF-87F3-7F200F937141}" type="presOf" srcId="{0D912172-0C24-4A92-8E10-8F3EDE0B1A91}" destId="{E3782942-A888-4C8A-B49F-468A720D548C}" srcOrd="1" destOrd="0" presId="urn:microsoft.com/office/officeart/2005/8/layout/orgChart1"/>
    <dgm:cxn modelId="{73F96A93-977E-454B-87C4-2B4B36B4FA9B}" type="presOf" srcId="{0D912172-0C24-4A92-8E10-8F3EDE0B1A91}" destId="{D2F9B20C-5930-46A5-95B7-5AFD5E8194C9}" srcOrd="0" destOrd="0" presId="urn:microsoft.com/office/officeart/2005/8/layout/orgChart1"/>
    <dgm:cxn modelId="{46298D95-D566-4A71-A2BD-4BC2F864DB3B}" type="presOf" srcId="{508198B2-25DC-4C60-B3F9-2FCDB6604E0B}" destId="{AD5FE631-087D-46E0-824F-1ADF2B958A26}" srcOrd="0" destOrd="0" presId="urn:microsoft.com/office/officeart/2005/8/layout/orgChart1"/>
    <dgm:cxn modelId="{DAB4ED36-6319-4EA9-B1CC-D06D62E42938}" type="presOf" srcId="{107951F9-B495-4229-B4C2-1D501E40B10F}" destId="{BED4D7DB-1A44-438E-9EE4-438569CE3727}" srcOrd="0" destOrd="0" presId="urn:microsoft.com/office/officeart/2005/8/layout/orgChart1"/>
    <dgm:cxn modelId="{87DC0BD4-260D-4368-AF14-A107DE11B57E}" type="presOf" srcId="{9BE0BA1F-E5F6-4917-8EFA-9B1533F6CE35}" destId="{CE05245E-B509-40E2-A6D4-FF6FD3A539AD}" srcOrd="0" destOrd="0" presId="urn:microsoft.com/office/officeart/2005/8/layout/orgChart1"/>
    <dgm:cxn modelId="{D40055C6-C158-40AA-ACB3-D3EFA806C747}" type="presOf" srcId="{9BE0BA1F-E5F6-4917-8EFA-9B1533F6CE35}" destId="{9BF92190-BB60-4B8C-B009-A59469C7B0FA}" srcOrd="1" destOrd="0" presId="urn:microsoft.com/office/officeart/2005/8/layout/orgChart1"/>
    <dgm:cxn modelId="{7AD4770A-5646-471E-B6A4-0E35EDBBA959}" type="presParOf" srcId="{40464847-92BF-4828-B0EB-434A3D4E7148}" destId="{8754172F-EC28-4665-BCF2-11B0DE38828E}" srcOrd="0" destOrd="0" presId="urn:microsoft.com/office/officeart/2005/8/layout/orgChart1"/>
    <dgm:cxn modelId="{3A90221C-D304-46F4-A9AE-714CFF18BC18}" type="presParOf" srcId="{8754172F-EC28-4665-BCF2-11B0DE38828E}" destId="{51E9F0DA-CC48-4340-91F0-9E56A2CE4720}" srcOrd="0" destOrd="0" presId="urn:microsoft.com/office/officeart/2005/8/layout/orgChart1"/>
    <dgm:cxn modelId="{43A93A95-B66E-4E2F-A784-4832B2F43D32}" type="presParOf" srcId="{51E9F0DA-CC48-4340-91F0-9E56A2CE4720}" destId="{D2F9B20C-5930-46A5-95B7-5AFD5E8194C9}" srcOrd="0" destOrd="0" presId="urn:microsoft.com/office/officeart/2005/8/layout/orgChart1"/>
    <dgm:cxn modelId="{2962FD7C-E775-427E-A073-D7336CF24F61}" type="presParOf" srcId="{51E9F0DA-CC48-4340-91F0-9E56A2CE4720}" destId="{E3782942-A888-4C8A-B49F-468A720D548C}" srcOrd="1" destOrd="0" presId="urn:microsoft.com/office/officeart/2005/8/layout/orgChart1"/>
    <dgm:cxn modelId="{60A1826A-DE75-4F86-933D-C84CA7642A8B}" type="presParOf" srcId="{8754172F-EC28-4665-BCF2-11B0DE38828E}" destId="{0C8AA55F-1730-4850-A386-4F43C67BA488}" srcOrd="1" destOrd="0" presId="urn:microsoft.com/office/officeart/2005/8/layout/orgChart1"/>
    <dgm:cxn modelId="{E430A74E-94D1-4A31-B858-5C4941203A78}" type="presParOf" srcId="{0C8AA55F-1730-4850-A386-4F43C67BA488}" destId="{B50CFF2D-B37F-4334-9D4C-17F6B78E9A78}" srcOrd="0" destOrd="0" presId="urn:microsoft.com/office/officeart/2005/8/layout/orgChart1"/>
    <dgm:cxn modelId="{DA149084-4297-4415-ACF9-8F1D529F25B8}" type="presParOf" srcId="{0C8AA55F-1730-4850-A386-4F43C67BA488}" destId="{123CBC55-22C8-4455-97F2-2B10B3CCA378}" srcOrd="1" destOrd="0" presId="urn:microsoft.com/office/officeart/2005/8/layout/orgChart1"/>
    <dgm:cxn modelId="{309459D8-177C-4AD2-AA90-551A6DBC1EE0}" type="presParOf" srcId="{123CBC55-22C8-4455-97F2-2B10B3CCA378}" destId="{32C4FC40-AF1D-4F0C-B0B4-161C15EF30D1}" srcOrd="0" destOrd="0" presId="urn:microsoft.com/office/officeart/2005/8/layout/orgChart1"/>
    <dgm:cxn modelId="{230F8822-A1E1-4D54-8AB1-B07704DBE997}" type="presParOf" srcId="{32C4FC40-AF1D-4F0C-B0B4-161C15EF30D1}" destId="{75018578-AD70-4754-BC27-4D1ECA97336A}" srcOrd="0" destOrd="0" presId="urn:microsoft.com/office/officeart/2005/8/layout/orgChart1"/>
    <dgm:cxn modelId="{EE5921EF-4749-4CA4-BCEB-36B300917E61}" type="presParOf" srcId="{32C4FC40-AF1D-4F0C-B0B4-161C15EF30D1}" destId="{719F0B90-0A0A-4786-AFB4-C0C4129096A3}" srcOrd="1" destOrd="0" presId="urn:microsoft.com/office/officeart/2005/8/layout/orgChart1"/>
    <dgm:cxn modelId="{B55E56D9-0718-4093-8607-2D98AE9FAF13}" type="presParOf" srcId="{123CBC55-22C8-4455-97F2-2B10B3CCA378}" destId="{F0D87298-978C-4283-9CD3-DAD10F643EBE}" srcOrd="1" destOrd="0" presId="urn:microsoft.com/office/officeart/2005/8/layout/orgChart1"/>
    <dgm:cxn modelId="{354E9B63-9CA5-451E-AEAF-D36F81C44514}" type="presParOf" srcId="{123CBC55-22C8-4455-97F2-2B10B3CCA378}" destId="{C03BA120-7A14-4438-87B3-F9E06CA8DDD0}" srcOrd="2" destOrd="0" presId="urn:microsoft.com/office/officeart/2005/8/layout/orgChart1"/>
    <dgm:cxn modelId="{43E77C55-C4F3-4C3F-8C50-39783A8622A2}" type="presParOf" srcId="{0C8AA55F-1730-4850-A386-4F43C67BA488}" destId="{BED4D7DB-1A44-438E-9EE4-438569CE3727}" srcOrd="2" destOrd="0" presId="urn:microsoft.com/office/officeart/2005/8/layout/orgChart1"/>
    <dgm:cxn modelId="{008B9200-0BC8-4DEC-89C8-0A45E431AF8D}" type="presParOf" srcId="{0C8AA55F-1730-4850-A386-4F43C67BA488}" destId="{EBF55DF4-8708-4685-AD1A-DA4262A429DA}" srcOrd="3" destOrd="0" presId="urn:microsoft.com/office/officeart/2005/8/layout/orgChart1"/>
    <dgm:cxn modelId="{DF60F184-538F-4018-9D3E-3BC44C50034E}" type="presParOf" srcId="{EBF55DF4-8708-4685-AD1A-DA4262A429DA}" destId="{4D1B91A9-3706-43C7-AFE4-07D84553BFF6}" srcOrd="0" destOrd="0" presId="urn:microsoft.com/office/officeart/2005/8/layout/orgChart1"/>
    <dgm:cxn modelId="{DC74AE45-E93C-468B-8C62-FF7BFEA2FA4B}" type="presParOf" srcId="{4D1B91A9-3706-43C7-AFE4-07D84553BFF6}" destId="{AD5FE631-087D-46E0-824F-1ADF2B958A26}" srcOrd="0" destOrd="0" presId="urn:microsoft.com/office/officeart/2005/8/layout/orgChart1"/>
    <dgm:cxn modelId="{F782B075-F3BE-442F-A186-3CB78FB4B15D}" type="presParOf" srcId="{4D1B91A9-3706-43C7-AFE4-07D84553BFF6}" destId="{BBC0004B-5378-4009-A0EA-DF1622F6DE1C}" srcOrd="1" destOrd="0" presId="urn:microsoft.com/office/officeart/2005/8/layout/orgChart1"/>
    <dgm:cxn modelId="{9D1ECE0B-9566-40FC-982B-2D539C12B300}" type="presParOf" srcId="{EBF55DF4-8708-4685-AD1A-DA4262A429DA}" destId="{AC577446-9EAB-44EB-AF5A-0534D320F548}" srcOrd="1" destOrd="0" presId="urn:microsoft.com/office/officeart/2005/8/layout/orgChart1"/>
    <dgm:cxn modelId="{8E03B353-5FFB-44E6-88B7-209A8A6599E1}" type="presParOf" srcId="{EBF55DF4-8708-4685-AD1A-DA4262A429DA}" destId="{78727116-98D8-4AFF-983D-FDFC21F6A467}" srcOrd="2" destOrd="0" presId="urn:microsoft.com/office/officeart/2005/8/layout/orgChart1"/>
    <dgm:cxn modelId="{AD20CE59-65E5-4DC9-82E5-5EEFBE63CE16}" type="presParOf" srcId="{0C8AA55F-1730-4850-A386-4F43C67BA488}" destId="{AD7BB598-AF5C-4CEA-9D9E-27A4B0AA7FB5}" srcOrd="4" destOrd="0" presId="urn:microsoft.com/office/officeart/2005/8/layout/orgChart1"/>
    <dgm:cxn modelId="{CF22B90D-A100-487F-A94E-719FE484F6BF}" type="presParOf" srcId="{0C8AA55F-1730-4850-A386-4F43C67BA488}" destId="{DD6418C8-334C-43C1-880E-886F0232D9A0}" srcOrd="5" destOrd="0" presId="urn:microsoft.com/office/officeart/2005/8/layout/orgChart1"/>
    <dgm:cxn modelId="{4649812E-5C6E-431C-8A81-895F6A2DD1BA}" type="presParOf" srcId="{DD6418C8-334C-43C1-880E-886F0232D9A0}" destId="{DF946019-78CB-4C5B-B86B-E98A22807F7E}" srcOrd="0" destOrd="0" presId="urn:microsoft.com/office/officeart/2005/8/layout/orgChart1"/>
    <dgm:cxn modelId="{44343422-B3E5-4479-AAB8-FFF5D15F22FC}" type="presParOf" srcId="{DF946019-78CB-4C5B-B86B-E98A22807F7E}" destId="{ABDE26A6-7D51-4E92-9EE8-502E06099037}" srcOrd="0" destOrd="0" presId="urn:microsoft.com/office/officeart/2005/8/layout/orgChart1"/>
    <dgm:cxn modelId="{9BA7866F-F3F9-4126-BFE8-3F22E4D95B09}" type="presParOf" srcId="{DF946019-78CB-4C5B-B86B-E98A22807F7E}" destId="{1704CDD1-3D64-4ADF-8CCD-1E336787FC4B}" srcOrd="1" destOrd="0" presId="urn:microsoft.com/office/officeart/2005/8/layout/orgChart1"/>
    <dgm:cxn modelId="{28332505-6DF5-40E5-BA04-2F654612C29D}" type="presParOf" srcId="{DD6418C8-334C-43C1-880E-886F0232D9A0}" destId="{6997934B-CC4C-4CD0-AB98-0C4BC7A017A5}" srcOrd="1" destOrd="0" presId="urn:microsoft.com/office/officeart/2005/8/layout/orgChart1"/>
    <dgm:cxn modelId="{AB53E12C-63D6-44D6-A61B-D52FA07AFDE0}" type="presParOf" srcId="{DD6418C8-334C-43C1-880E-886F0232D9A0}" destId="{7555799A-4001-49B5-8DEC-79164E9ACB18}" srcOrd="2" destOrd="0" presId="urn:microsoft.com/office/officeart/2005/8/layout/orgChart1"/>
    <dgm:cxn modelId="{E25D276F-7D7F-471C-BAE7-184A121A578F}" type="presParOf" srcId="{0C8AA55F-1730-4850-A386-4F43C67BA488}" destId="{17A75CCF-588C-4E6F-9FCA-5995D24BB3DD}" srcOrd="6" destOrd="0" presId="urn:microsoft.com/office/officeart/2005/8/layout/orgChart1"/>
    <dgm:cxn modelId="{80855E8A-D99F-4691-8109-C0E4A12F98E9}" type="presParOf" srcId="{0C8AA55F-1730-4850-A386-4F43C67BA488}" destId="{DA6DB7E8-FB0D-443E-997B-593ED705630B}" srcOrd="7" destOrd="0" presId="urn:microsoft.com/office/officeart/2005/8/layout/orgChart1"/>
    <dgm:cxn modelId="{BFA57D9F-EF3A-45C5-965B-1E5949D49A26}" type="presParOf" srcId="{DA6DB7E8-FB0D-443E-997B-593ED705630B}" destId="{7E84E9DB-0FFB-4671-80CF-B3DB9556816A}" srcOrd="0" destOrd="0" presId="urn:microsoft.com/office/officeart/2005/8/layout/orgChart1"/>
    <dgm:cxn modelId="{A9DA3682-01ED-46BB-9C60-5B19B56C3785}" type="presParOf" srcId="{7E84E9DB-0FFB-4671-80CF-B3DB9556816A}" destId="{CE05245E-B509-40E2-A6D4-FF6FD3A539AD}" srcOrd="0" destOrd="0" presId="urn:microsoft.com/office/officeart/2005/8/layout/orgChart1"/>
    <dgm:cxn modelId="{EAACC601-B281-4843-BC95-D871CA6AD546}" type="presParOf" srcId="{7E84E9DB-0FFB-4671-80CF-B3DB9556816A}" destId="{9BF92190-BB60-4B8C-B009-A59469C7B0FA}" srcOrd="1" destOrd="0" presId="urn:microsoft.com/office/officeart/2005/8/layout/orgChart1"/>
    <dgm:cxn modelId="{77107BE1-B5DF-4FD2-A326-EAE57B01E067}" type="presParOf" srcId="{DA6DB7E8-FB0D-443E-997B-593ED705630B}" destId="{0AABB75E-B6C2-4D53-83F5-89D41D12565F}" srcOrd="1" destOrd="0" presId="urn:microsoft.com/office/officeart/2005/8/layout/orgChart1"/>
    <dgm:cxn modelId="{696C70D7-D175-4A84-87A0-45B21927454D}" type="presParOf" srcId="{DA6DB7E8-FB0D-443E-997B-593ED705630B}" destId="{508F4B98-3A71-4D8F-9038-93BC949EED67}" srcOrd="2" destOrd="0" presId="urn:microsoft.com/office/officeart/2005/8/layout/orgChart1"/>
    <dgm:cxn modelId="{DB37FC0A-B030-4644-B0A2-E49114015924}" type="presParOf" srcId="{8754172F-EC28-4665-BCF2-11B0DE38828E}" destId="{3BEFD7E7-54F6-4885-8AD0-35C25C838E0E}" srcOrd="2" destOrd="0" presId="urn:microsoft.com/office/officeart/2005/8/layout/orgChart1"/>
    <dgm:cxn modelId="{85E8DC00-0D56-42B1-911C-136A8CA73933}" type="presParOf" srcId="{3BEFD7E7-54F6-4885-8AD0-35C25C838E0E}" destId="{FCE26A61-EEE6-4A8A-9E6D-C545D9F53B34}" srcOrd="0" destOrd="0" presId="urn:microsoft.com/office/officeart/2005/8/layout/orgChart1"/>
    <dgm:cxn modelId="{77B375F7-3504-44B6-98AA-1D49E2F5B327}" type="presParOf" srcId="{3BEFD7E7-54F6-4885-8AD0-35C25C838E0E}" destId="{219DA2DC-E56C-447E-A458-CFA3F8C22808}" srcOrd="1" destOrd="0" presId="urn:microsoft.com/office/officeart/2005/8/layout/orgChart1"/>
    <dgm:cxn modelId="{F1C3D215-6300-4969-9A2C-A2ADE0106175}" type="presParOf" srcId="{219DA2DC-E56C-447E-A458-CFA3F8C22808}" destId="{4C7814FE-138C-4D64-9277-26A3BA19997C}" srcOrd="0" destOrd="0" presId="urn:microsoft.com/office/officeart/2005/8/layout/orgChart1"/>
    <dgm:cxn modelId="{448F97A7-1CF1-4B2C-B36F-FC5A4DE480F9}" type="presParOf" srcId="{4C7814FE-138C-4D64-9277-26A3BA19997C}" destId="{50A1C927-0E6F-4CBF-B5FF-890490AFF5F4}" srcOrd="0" destOrd="0" presId="urn:microsoft.com/office/officeart/2005/8/layout/orgChart1"/>
    <dgm:cxn modelId="{E3418B2D-79BE-4BE2-983D-B0DFA89E2991}" type="presParOf" srcId="{4C7814FE-138C-4D64-9277-26A3BA19997C}" destId="{047003F0-D54C-476B-BFD1-E2B0B54D0DA1}" srcOrd="1" destOrd="0" presId="urn:microsoft.com/office/officeart/2005/8/layout/orgChart1"/>
    <dgm:cxn modelId="{99377A5F-972F-44A9-888B-3AE55170EBC4}" type="presParOf" srcId="{219DA2DC-E56C-447E-A458-CFA3F8C22808}" destId="{61572C33-663E-4D69-8D71-01E97F9457B7}" srcOrd="1" destOrd="0" presId="urn:microsoft.com/office/officeart/2005/8/layout/orgChart1"/>
    <dgm:cxn modelId="{1E6B1F0C-1565-409C-B92B-0DFFFF1C76F9}" type="presParOf" srcId="{219DA2DC-E56C-447E-A458-CFA3F8C22808}" destId="{50287B97-E45A-42DC-BA48-25AB2A384200}" srcOrd="2" destOrd="0" presId="urn:microsoft.com/office/officeart/2005/8/layout/orgChart1"/>
  </dgm:cxnLst>
  <dgm:bg/>
  <dgm:whole/>
</dgm:dataModel>
</file>

<file path=ppt/diagrams/data5.xml><?xml version="1.0" encoding="utf-8"?>
<dgm:dataModel xmlns:dgm="http://schemas.openxmlformats.org/drawingml/2006/diagram" xmlns:a="http://schemas.openxmlformats.org/drawingml/2006/main">
  <dgm:ptLst>
    <dgm:pt modelId="{18E7E907-2ADC-4302-AA12-D1FA2F200832}"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EG"/>
        </a:p>
      </dgm:t>
    </dgm:pt>
    <dgm:pt modelId="{60E23257-4636-4BC0-8D95-F5BB3753CAE5}">
      <dgm:prSet phldrT="[Text]"/>
      <dgm:spPr/>
      <dgm:t>
        <a:bodyPr/>
        <a:lstStyle/>
        <a:p>
          <a:pPr rtl="1"/>
          <a:r>
            <a:rPr lang="ar-EG" b="1" dirty="0" smtClean="0"/>
            <a:t>شروط الطرائف العلمية</a:t>
          </a:r>
          <a:endParaRPr lang="ar-EG" b="1" dirty="0"/>
        </a:p>
      </dgm:t>
    </dgm:pt>
    <dgm:pt modelId="{BECBD09E-1302-4D72-BD14-4A72D9FFC3D0}" type="parTrans" cxnId="{9F08E787-BD56-42DA-8A2A-90B5CBC16C4A}">
      <dgm:prSet/>
      <dgm:spPr/>
      <dgm:t>
        <a:bodyPr/>
        <a:lstStyle/>
        <a:p>
          <a:pPr rtl="1"/>
          <a:endParaRPr lang="ar-EG"/>
        </a:p>
      </dgm:t>
    </dgm:pt>
    <dgm:pt modelId="{1FAB8FE2-04ED-4E4B-B300-4A2090A4155E}" type="sibTrans" cxnId="{9F08E787-BD56-42DA-8A2A-90B5CBC16C4A}">
      <dgm:prSet/>
      <dgm:spPr/>
      <dgm:t>
        <a:bodyPr/>
        <a:lstStyle/>
        <a:p>
          <a:pPr rtl="1"/>
          <a:endParaRPr lang="ar-EG"/>
        </a:p>
      </dgm:t>
    </dgm:pt>
    <dgm:pt modelId="{C1E2F6A5-93C8-4940-8BBA-4F490F15D61B}">
      <dgm:prSet phldrT="[Text]" custT="1"/>
      <dgm:spPr/>
      <dgm:t>
        <a:bodyPr/>
        <a:lstStyle/>
        <a:p>
          <a:pPr rtl="1"/>
          <a:r>
            <a:rPr lang="ar-EG" sz="1800" b="1" dirty="0" smtClean="0"/>
            <a:t>الواقعية</a:t>
          </a:r>
          <a:endParaRPr lang="ar-EG" sz="1800" b="1" dirty="0"/>
        </a:p>
      </dgm:t>
    </dgm:pt>
    <dgm:pt modelId="{8F184E68-1A0E-484E-B7E0-1588448A5624}" type="parTrans" cxnId="{B5C513EE-99D5-43C4-BD78-3072DBBFA3E8}">
      <dgm:prSet/>
      <dgm:spPr/>
      <dgm:t>
        <a:bodyPr/>
        <a:lstStyle/>
        <a:p>
          <a:pPr rtl="1"/>
          <a:endParaRPr lang="ar-EG"/>
        </a:p>
      </dgm:t>
    </dgm:pt>
    <dgm:pt modelId="{89680EDE-DDF5-464B-8CEE-B8FE30C60D63}" type="sibTrans" cxnId="{B5C513EE-99D5-43C4-BD78-3072DBBFA3E8}">
      <dgm:prSet/>
      <dgm:spPr/>
      <dgm:t>
        <a:bodyPr/>
        <a:lstStyle/>
        <a:p>
          <a:pPr rtl="1"/>
          <a:endParaRPr lang="ar-EG"/>
        </a:p>
      </dgm:t>
    </dgm:pt>
    <dgm:pt modelId="{2147FBE9-77F9-4123-B32A-884A695C004A}">
      <dgm:prSet phldrT="[Text]" custT="1"/>
      <dgm:spPr/>
      <dgm:t>
        <a:bodyPr/>
        <a:lstStyle/>
        <a:p>
          <a:pPr rtl="1"/>
          <a:r>
            <a:rPr lang="ar-EG" sz="1800" b="1" dirty="0" smtClean="0"/>
            <a:t>إلقاء مشوق</a:t>
          </a:r>
          <a:endParaRPr lang="ar-EG" sz="1800" b="1" dirty="0"/>
        </a:p>
      </dgm:t>
    </dgm:pt>
    <dgm:pt modelId="{D3BE53AA-9609-4A25-85AE-D2A18E8BD9E0}" type="parTrans" cxnId="{16206E9F-B72F-4532-A265-CC5491347865}">
      <dgm:prSet/>
      <dgm:spPr/>
      <dgm:t>
        <a:bodyPr/>
        <a:lstStyle/>
        <a:p>
          <a:pPr rtl="1"/>
          <a:endParaRPr lang="ar-EG"/>
        </a:p>
      </dgm:t>
    </dgm:pt>
    <dgm:pt modelId="{D1B8777A-1EDC-4990-8AE4-A2B0839C6FF7}" type="sibTrans" cxnId="{16206E9F-B72F-4532-A265-CC5491347865}">
      <dgm:prSet/>
      <dgm:spPr/>
      <dgm:t>
        <a:bodyPr/>
        <a:lstStyle/>
        <a:p>
          <a:pPr rtl="1"/>
          <a:endParaRPr lang="ar-EG"/>
        </a:p>
      </dgm:t>
    </dgm:pt>
    <dgm:pt modelId="{09954D23-082E-409D-91C4-399452327B05}">
      <dgm:prSet phldrT="[Text]" custT="1"/>
      <dgm:spPr/>
      <dgm:t>
        <a:bodyPr/>
        <a:lstStyle/>
        <a:p>
          <a:pPr rtl="1"/>
          <a:r>
            <a:rPr lang="ar-EG" sz="1600" b="1" dirty="0" smtClean="0"/>
            <a:t>ارتباط بوموضوع الدرس</a:t>
          </a:r>
          <a:endParaRPr lang="ar-EG" sz="1600" b="1" dirty="0"/>
        </a:p>
      </dgm:t>
    </dgm:pt>
    <dgm:pt modelId="{6270A3DC-BC64-45F2-B35E-875D316A7461}" type="parTrans" cxnId="{824480D0-B6B0-470A-9F34-A4D19B54FEFF}">
      <dgm:prSet/>
      <dgm:spPr/>
      <dgm:t>
        <a:bodyPr/>
        <a:lstStyle/>
        <a:p>
          <a:pPr rtl="1"/>
          <a:endParaRPr lang="ar-EG"/>
        </a:p>
      </dgm:t>
    </dgm:pt>
    <dgm:pt modelId="{271D1EB1-865D-4DF7-859A-C6DDF6F9F1FB}" type="sibTrans" cxnId="{824480D0-B6B0-470A-9F34-A4D19B54FEFF}">
      <dgm:prSet/>
      <dgm:spPr/>
      <dgm:t>
        <a:bodyPr/>
        <a:lstStyle/>
        <a:p>
          <a:pPr rtl="1"/>
          <a:endParaRPr lang="ar-EG"/>
        </a:p>
      </dgm:t>
    </dgm:pt>
    <dgm:pt modelId="{E9E70830-BC47-4F0E-B6CF-9B9A7B0377C6}">
      <dgm:prSet phldrT="[Text]" custT="1"/>
      <dgm:spPr/>
      <dgm:t>
        <a:bodyPr/>
        <a:lstStyle/>
        <a:p>
          <a:pPr rtl="1"/>
          <a:r>
            <a:rPr lang="ar-EG" sz="1800" b="1" dirty="0" smtClean="0"/>
            <a:t>قصيرة تقلل الملل</a:t>
          </a:r>
          <a:endParaRPr lang="ar-EG" sz="1800" b="1" dirty="0"/>
        </a:p>
      </dgm:t>
    </dgm:pt>
    <dgm:pt modelId="{D8080C33-17BB-48EC-A609-8BFE8DC8FA32}" type="parTrans" cxnId="{8A9713B5-CABE-4F9F-A98A-23D837550212}">
      <dgm:prSet/>
      <dgm:spPr/>
      <dgm:t>
        <a:bodyPr/>
        <a:lstStyle/>
        <a:p>
          <a:pPr rtl="1"/>
          <a:endParaRPr lang="ar-EG"/>
        </a:p>
      </dgm:t>
    </dgm:pt>
    <dgm:pt modelId="{38B7FD41-F6BD-48F7-81CA-3D9F90EBFF81}" type="sibTrans" cxnId="{8A9713B5-CABE-4F9F-A98A-23D837550212}">
      <dgm:prSet/>
      <dgm:spPr/>
      <dgm:t>
        <a:bodyPr/>
        <a:lstStyle/>
        <a:p>
          <a:pPr rtl="1"/>
          <a:endParaRPr lang="ar-EG"/>
        </a:p>
      </dgm:t>
    </dgm:pt>
    <dgm:pt modelId="{5A08A628-A9F2-4515-BEAC-7F8D6217FB3E}">
      <dgm:prSet custT="1"/>
      <dgm:spPr/>
      <dgm:t>
        <a:bodyPr/>
        <a:lstStyle/>
        <a:p>
          <a:pPr rtl="1"/>
          <a:r>
            <a:rPr lang="ar-EG" sz="1800" b="1" dirty="0" smtClean="0"/>
            <a:t>غريبة وحديثة</a:t>
          </a:r>
          <a:endParaRPr lang="ar-EG" sz="1800" b="1" dirty="0"/>
        </a:p>
      </dgm:t>
    </dgm:pt>
    <dgm:pt modelId="{0A1119EA-CF80-43D0-A3D6-45A55D7448E0}" type="parTrans" cxnId="{DC7CCCFF-AA6F-4A94-AEF1-09C2DCBC40DC}">
      <dgm:prSet/>
      <dgm:spPr/>
      <dgm:t>
        <a:bodyPr/>
        <a:lstStyle/>
        <a:p>
          <a:pPr rtl="1"/>
          <a:endParaRPr lang="ar-EG"/>
        </a:p>
      </dgm:t>
    </dgm:pt>
    <dgm:pt modelId="{7EB22718-DAB3-4B20-81D6-21D02334A4A4}" type="sibTrans" cxnId="{DC7CCCFF-AA6F-4A94-AEF1-09C2DCBC40DC}">
      <dgm:prSet/>
      <dgm:spPr/>
      <dgm:t>
        <a:bodyPr/>
        <a:lstStyle/>
        <a:p>
          <a:pPr rtl="1"/>
          <a:endParaRPr lang="ar-EG"/>
        </a:p>
      </dgm:t>
    </dgm:pt>
    <dgm:pt modelId="{FC885905-1903-4B8E-983A-12D65E931CD5}">
      <dgm:prSet custT="1"/>
      <dgm:spPr/>
      <dgm:t>
        <a:bodyPr/>
        <a:lstStyle/>
        <a:p>
          <a:pPr rtl="1"/>
          <a:r>
            <a:rPr lang="ar-EG" sz="1800" b="1" dirty="0" smtClean="0"/>
            <a:t>توقيت مناسب</a:t>
          </a:r>
          <a:endParaRPr lang="ar-EG" sz="1800" b="1" dirty="0"/>
        </a:p>
      </dgm:t>
    </dgm:pt>
    <dgm:pt modelId="{FBCAB5F8-ADE6-4FD6-A35A-B512809A09CA}" type="parTrans" cxnId="{B886442A-D6E5-4A7C-8ED0-F6EE860FD1EF}">
      <dgm:prSet/>
      <dgm:spPr/>
      <dgm:t>
        <a:bodyPr/>
        <a:lstStyle/>
        <a:p>
          <a:pPr rtl="1"/>
          <a:endParaRPr lang="ar-EG"/>
        </a:p>
      </dgm:t>
    </dgm:pt>
    <dgm:pt modelId="{88F51FB9-1F09-4827-A6E1-ACF7EA7C429E}" type="sibTrans" cxnId="{B886442A-D6E5-4A7C-8ED0-F6EE860FD1EF}">
      <dgm:prSet/>
      <dgm:spPr/>
      <dgm:t>
        <a:bodyPr/>
        <a:lstStyle/>
        <a:p>
          <a:pPr rtl="1"/>
          <a:endParaRPr lang="ar-EG"/>
        </a:p>
      </dgm:t>
    </dgm:pt>
    <dgm:pt modelId="{342E9715-0470-4F5E-8863-1B0ECAE5EFA6}">
      <dgm:prSet custT="1"/>
      <dgm:spPr/>
      <dgm:t>
        <a:bodyPr/>
        <a:lstStyle/>
        <a:p>
          <a:pPr rtl="1"/>
          <a:r>
            <a:rPr lang="ar-EG" sz="2000" b="1" dirty="0" smtClean="0"/>
            <a:t>جذابة</a:t>
          </a:r>
          <a:endParaRPr lang="ar-EG" sz="2000" b="1" dirty="0"/>
        </a:p>
      </dgm:t>
    </dgm:pt>
    <dgm:pt modelId="{D0C12665-3153-48DE-9B23-472EAE2828A8}" type="parTrans" cxnId="{7EE1EF86-C4F9-4724-8618-3A719B5BF9BB}">
      <dgm:prSet/>
      <dgm:spPr/>
      <dgm:t>
        <a:bodyPr/>
        <a:lstStyle/>
        <a:p>
          <a:pPr rtl="1"/>
          <a:endParaRPr lang="ar-EG"/>
        </a:p>
      </dgm:t>
    </dgm:pt>
    <dgm:pt modelId="{2D4E356D-4D06-4E68-970E-5B1BF1A68101}" type="sibTrans" cxnId="{7EE1EF86-C4F9-4724-8618-3A719B5BF9BB}">
      <dgm:prSet/>
      <dgm:spPr/>
      <dgm:t>
        <a:bodyPr/>
        <a:lstStyle/>
        <a:p>
          <a:pPr rtl="1"/>
          <a:endParaRPr lang="ar-EG"/>
        </a:p>
      </dgm:t>
    </dgm:pt>
    <dgm:pt modelId="{D300601B-74DE-4964-A752-8820ED94D824}" type="pres">
      <dgm:prSet presAssocID="{18E7E907-2ADC-4302-AA12-D1FA2F200832}" presName="Name0" presStyleCnt="0">
        <dgm:presLayoutVars>
          <dgm:chMax val="1"/>
          <dgm:dir/>
          <dgm:animLvl val="ctr"/>
          <dgm:resizeHandles val="exact"/>
        </dgm:presLayoutVars>
      </dgm:prSet>
      <dgm:spPr/>
      <dgm:t>
        <a:bodyPr/>
        <a:lstStyle/>
        <a:p>
          <a:pPr rtl="1"/>
          <a:endParaRPr lang="ar-EG"/>
        </a:p>
      </dgm:t>
    </dgm:pt>
    <dgm:pt modelId="{AC4CE351-967B-4C1F-998C-0E8152683F60}" type="pres">
      <dgm:prSet presAssocID="{60E23257-4636-4BC0-8D95-F5BB3753CAE5}" presName="centerShape" presStyleLbl="node0" presStyleIdx="0" presStyleCnt="1"/>
      <dgm:spPr/>
      <dgm:t>
        <a:bodyPr/>
        <a:lstStyle/>
        <a:p>
          <a:pPr rtl="1"/>
          <a:endParaRPr lang="ar-EG"/>
        </a:p>
      </dgm:t>
    </dgm:pt>
    <dgm:pt modelId="{18E44748-F0E4-416B-B71A-EACAAAD50509}" type="pres">
      <dgm:prSet presAssocID="{8F184E68-1A0E-484E-B7E0-1588448A5624}" presName="parTrans" presStyleLbl="sibTrans2D1" presStyleIdx="0" presStyleCnt="7"/>
      <dgm:spPr/>
      <dgm:t>
        <a:bodyPr/>
        <a:lstStyle/>
        <a:p>
          <a:pPr rtl="1"/>
          <a:endParaRPr lang="ar-EG"/>
        </a:p>
      </dgm:t>
    </dgm:pt>
    <dgm:pt modelId="{93B11618-0A42-4251-A5F3-B903017EAE99}" type="pres">
      <dgm:prSet presAssocID="{8F184E68-1A0E-484E-B7E0-1588448A5624}" presName="connectorText" presStyleLbl="sibTrans2D1" presStyleIdx="0" presStyleCnt="7"/>
      <dgm:spPr/>
      <dgm:t>
        <a:bodyPr/>
        <a:lstStyle/>
        <a:p>
          <a:pPr rtl="1"/>
          <a:endParaRPr lang="ar-EG"/>
        </a:p>
      </dgm:t>
    </dgm:pt>
    <dgm:pt modelId="{CCF8E463-881F-48A3-9315-0F8C92597658}" type="pres">
      <dgm:prSet presAssocID="{C1E2F6A5-93C8-4940-8BBA-4F490F15D61B}" presName="node" presStyleLbl="node1" presStyleIdx="0" presStyleCnt="7">
        <dgm:presLayoutVars>
          <dgm:bulletEnabled val="1"/>
        </dgm:presLayoutVars>
      </dgm:prSet>
      <dgm:spPr/>
      <dgm:t>
        <a:bodyPr/>
        <a:lstStyle/>
        <a:p>
          <a:pPr rtl="1"/>
          <a:endParaRPr lang="ar-EG"/>
        </a:p>
      </dgm:t>
    </dgm:pt>
    <dgm:pt modelId="{2A7DAE88-CF50-48E8-9DCE-E9A839D59473}" type="pres">
      <dgm:prSet presAssocID="{0A1119EA-CF80-43D0-A3D6-45A55D7448E0}" presName="parTrans" presStyleLbl="sibTrans2D1" presStyleIdx="1" presStyleCnt="7"/>
      <dgm:spPr/>
      <dgm:t>
        <a:bodyPr/>
        <a:lstStyle/>
        <a:p>
          <a:pPr rtl="1"/>
          <a:endParaRPr lang="ar-EG"/>
        </a:p>
      </dgm:t>
    </dgm:pt>
    <dgm:pt modelId="{740B54C3-9801-4D7E-866F-02C7897D3460}" type="pres">
      <dgm:prSet presAssocID="{0A1119EA-CF80-43D0-A3D6-45A55D7448E0}" presName="connectorText" presStyleLbl="sibTrans2D1" presStyleIdx="1" presStyleCnt="7"/>
      <dgm:spPr/>
      <dgm:t>
        <a:bodyPr/>
        <a:lstStyle/>
        <a:p>
          <a:pPr rtl="1"/>
          <a:endParaRPr lang="ar-EG"/>
        </a:p>
      </dgm:t>
    </dgm:pt>
    <dgm:pt modelId="{F58A13CF-040C-4F34-A150-8F4AE633F161}" type="pres">
      <dgm:prSet presAssocID="{5A08A628-A9F2-4515-BEAC-7F8D6217FB3E}" presName="node" presStyleLbl="node1" presStyleIdx="1" presStyleCnt="7">
        <dgm:presLayoutVars>
          <dgm:bulletEnabled val="1"/>
        </dgm:presLayoutVars>
      </dgm:prSet>
      <dgm:spPr/>
      <dgm:t>
        <a:bodyPr/>
        <a:lstStyle/>
        <a:p>
          <a:pPr rtl="1"/>
          <a:endParaRPr lang="ar-EG"/>
        </a:p>
      </dgm:t>
    </dgm:pt>
    <dgm:pt modelId="{211F13B6-6D24-421F-A437-B9F73F3C287A}" type="pres">
      <dgm:prSet presAssocID="{D0C12665-3153-48DE-9B23-472EAE2828A8}" presName="parTrans" presStyleLbl="sibTrans2D1" presStyleIdx="2" presStyleCnt="7"/>
      <dgm:spPr/>
      <dgm:t>
        <a:bodyPr/>
        <a:lstStyle/>
        <a:p>
          <a:pPr rtl="1"/>
          <a:endParaRPr lang="ar-EG"/>
        </a:p>
      </dgm:t>
    </dgm:pt>
    <dgm:pt modelId="{15CC734D-6CD1-418C-84F4-7E51300A209B}" type="pres">
      <dgm:prSet presAssocID="{D0C12665-3153-48DE-9B23-472EAE2828A8}" presName="connectorText" presStyleLbl="sibTrans2D1" presStyleIdx="2" presStyleCnt="7"/>
      <dgm:spPr/>
      <dgm:t>
        <a:bodyPr/>
        <a:lstStyle/>
        <a:p>
          <a:pPr rtl="1"/>
          <a:endParaRPr lang="ar-EG"/>
        </a:p>
      </dgm:t>
    </dgm:pt>
    <dgm:pt modelId="{F2DF4419-1240-4030-9413-264D897A35B0}" type="pres">
      <dgm:prSet presAssocID="{342E9715-0470-4F5E-8863-1B0ECAE5EFA6}" presName="node" presStyleLbl="node1" presStyleIdx="2" presStyleCnt="7">
        <dgm:presLayoutVars>
          <dgm:bulletEnabled val="1"/>
        </dgm:presLayoutVars>
      </dgm:prSet>
      <dgm:spPr/>
      <dgm:t>
        <a:bodyPr/>
        <a:lstStyle/>
        <a:p>
          <a:pPr rtl="1"/>
          <a:endParaRPr lang="ar-EG"/>
        </a:p>
      </dgm:t>
    </dgm:pt>
    <dgm:pt modelId="{D8C4229B-7079-4066-A87A-67DB1DBF6B7C}" type="pres">
      <dgm:prSet presAssocID="{FBCAB5F8-ADE6-4FD6-A35A-B512809A09CA}" presName="parTrans" presStyleLbl="sibTrans2D1" presStyleIdx="3" presStyleCnt="7"/>
      <dgm:spPr/>
      <dgm:t>
        <a:bodyPr/>
        <a:lstStyle/>
        <a:p>
          <a:pPr rtl="1"/>
          <a:endParaRPr lang="ar-EG"/>
        </a:p>
      </dgm:t>
    </dgm:pt>
    <dgm:pt modelId="{FB122E43-FB6F-4AFB-BA91-746F27561BD6}" type="pres">
      <dgm:prSet presAssocID="{FBCAB5F8-ADE6-4FD6-A35A-B512809A09CA}" presName="connectorText" presStyleLbl="sibTrans2D1" presStyleIdx="3" presStyleCnt="7"/>
      <dgm:spPr/>
      <dgm:t>
        <a:bodyPr/>
        <a:lstStyle/>
        <a:p>
          <a:pPr rtl="1"/>
          <a:endParaRPr lang="ar-EG"/>
        </a:p>
      </dgm:t>
    </dgm:pt>
    <dgm:pt modelId="{BFE3EB17-0E14-456D-AAD7-A4A6066DA7AF}" type="pres">
      <dgm:prSet presAssocID="{FC885905-1903-4B8E-983A-12D65E931CD5}" presName="node" presStyleLbl="node1" presStyleIdx="3" presStyleCnt="7">
        <dgm:presLayoutVars>
          <dgm:bulletEnabled val="1"/>
        </dgm:presLayoutVars>
      </dgm:prSet>
      <dgm:spPr/>
      <dgm:t>
        <a:bodyPr/>
        <a:lstStyle/>
        <a:p>
          <a:pPr rtl="1"/>
          <a:endParaRPr lang="ar-EG"/>
        </a:p>
      </dgm:t>
    </dgm:pt>
    <dgm:pt modelId="{BB7BE165-2DD1-42DB-96B9-545B5EA9C9E3}" type="pres">
      <dgm:prSet presAssocID="{D3BE53AA-9609-4A25-85AE-D2A18E8BD9E0}" presName="parTrans" presStyleLbl="sibTrans2D1" presStyleIdx="4" presStyleCnt="7"/>
      <dgm:spPr/>
      <dgm:t>
        <a:bodyPr/>
        <a:lstStyle/>
        <a:p>
          <a:pPr rtl="1"/>
          <a:endParaRPr lang="ar-EG"/>
        </a:p>
      </dgm:t>
    </dgm:pt>
    <dgm:pt modelId="{92F9EB48-9605-41F4-853F-538A64FDB798}" type="pres">
      <dgm:prSet presAssocID="{D3BE53AA-9609-4A25-85AE-D2A18E8BD9E0}" presName="connectorText" presStyleLbl="sibTrans2D1" presStyleIdx="4" presStyleCnt="7"/>
      <dgm:spPr/>
      <dgm:t>
        <a:bodyPr/>
        <a:lstStyle/>
        <a:p>
          <a:pPr rtl="1"/>
          <a:endParaRPr lang="ar-EG"/>
        </a:p>
      </dgm:t>
    </dgm:pt>
    <dgm:pt modelId="{5BB7009E-DD40-4DC9-88A2-336E2A682CA8}" type="pres">
      <dgm:prSet presAssocID="{2147FBE9-77F9-4123-B32A-884A695C004A}" presName="node" presStyleLbl="node1" presStyleIdx="4" presStyleCnt="7">
        <dgm:presLayoutVars>
          <dgm:bulletEnabled val="1"/>
        </dgm:presLayoutVars>
      </dgm:prSet>
      <dgm:spPr/>
      <dgm:t>
        <a:bodyPr/>
        <a:lstStyle/>
        <a:p>
          <a:pPr rtl="1"/>
          <a:endParaRPr lang="ar-EG"/>
        </a:p>
      </dgm:t>
    </dgm:pt>
    <dgm:pt modelId="{44ADB347-0A1D-4996-AD03-741E72E7D3B7}" type="pres">
      <dgm:prSet presAssocID="{6270A3DC-BC64-45F2-B35E-875D316A7461}" presName="parTrans" presStyleLbl="sibTrans2D1" presStyleIdx="5" presStyleCnt="7"/>
      <dgm:spPr/>
      <dgm:t>
        <a:bodyPr/>
        <a:lstStyle/>
        <a:p>
          <a:pPr rtl="1"/>
          <a:endParaRPr lang="ar-EG"/>
        </a:p>
      </dgm:t>
    </dgm:pt>
    <dgm:pt modelId="{49D55761-6E70-4E80-8710-55927E26FD2C}" type="pres">
      <dgm:prSet presAssocID="{6270A3DC-BC64-45F2-B35E-875D316A7461}" presName="connectorText" presStyleLbl="sibTrans2D1" presStyleIdx="5" presStyleCnt="7"/>
      <dgm:spPr/>
      <dgm:t>
        <a:bodyPr/>
        <a:lstStyle/>
        <a:p>
          <a:pPr rtl="1"/>
          <a:endParaRPr lang="ar-EG"/>
        </a:p>
      </dgm:t>
    </dgm:pt>
    <dgm:pt modelId="{23557616-86AF-4952-B267-5DBA1D4E66E8}" type="pres">
      <dgm:prSet presAssocID="{09954D23-082E-409D-91C4-399452327B05}" presName="node" presStyleLbl="node1" presStyleIdx="5" presStyleCnt="7" custScaleX="126679">
        <dgm:presLayoutVars>
          <dgm:bulletEnabled val="1"/>
        </dgm:presLayoutVars>
      </dgm:prSet>
      <dgm:spPr/>
      <dgm:t>
        <a:bodyPr/>
        <a:lstStyle/>
        <a:p>
          <a:pPr rtl="1"/>
          <a:endParaRPr lang="ar-EG"/>
        </a:p>
      </dgm:t>
    </dgm:pt>
    <dgm:pt modelId="{713A9439-1B77-422D-ACD8-146102D70EAB}" type="pres">
      <dgm:prSet presAssocID="{D8080C33-17BB-48EC-A609-8BFE8DC8FA32}" presName="parTrans" presStyleLbl="sibTrans2D1" presStyleIdx="6" presStyleCnt="7"/>
      <dgm:spPr/>
      <dgm:t>
        <a:bodyPr/>
        <a:lstStyle/>
        <a:p>
          <a:pPr rtl="1"/>
          <a:endParaRPr lang="ar-EG"/>
        </a:p>
      </dgm:t>
    </dgm:pt>
    <dgm:pt modelId="{9F31C961-D172-4C09-BD5C-66D9F5BF7D3A}" type="pres">
      <dgm:prSet presAssocID="{D8080C33-17BB-48EC-A609-8BFE8DC8FA32}" presName="connectorText" presStyleLbl="sibTrans2D1" presStyleIdx="6" presStyleCnt="7"/>
      <dgm:spPr/>
      <dgm:t>
        <a:bodyPr/>
        <a:lstStyle/>
        <a:p>
          <a:pPr rtl="1"/>
          <a:endParaRPr lang="ar-EG"/>
        </a:p>
      </dgm:t>
    </dgm:pt>
    <dgm:pt modelId="{1B0F0B64-3078-4290-ACA5-10F01862DF64}" type="pres">
      <dgm:prSet presAssocID="{E9E70830-BC47-4F0E-B6CF-9B9A7B0377C6}" presName="node" presStyleLbl="node1" presStyleIdx="6" presStyleCnt="7">
        <dgm:presLayoutVars>
          <dgm:bulletEnabled val="1"/>
        </dgm:presLayoutVars>
      </dgm:prSet>
      <dgm:spPr/>
      <dgm:t>
        <a:bodyPr/>
        <a:lstStyle/>
        <a:p>
          <a:pPr rtl="1"/>
          <a:endParaRPr lang="ar-EG"/>
        </a:p>
      </dgm:t>
    </dgm:pt>
  </dgm:ptLst>
  <dgm:cxnLst>
    <dgm:cxn modelId="{824480D0-B6B0-470A-9F34-A4D19B54FEFF}" srcId="{60E23257-4636-4BC0-8D95-F5BB3753CAE5}" destId="{09954D23-082E-409D-91C4-399452327B05}" srcOrd="5" destOrd="0" parTransId="{6270A3DC-BC64-45F2-B35E-875D316A7461}" sibTransId="{271D1EB1-865D-4DF7-859A-C6DDF6F9F1FB}"/>
    <dgm:cxn modelId="{33619016-C7EB-44DC-B8ED-0838DE402766}" type="presOf" srcId="{09954D23-082E-409D-91C4-399452327B05}" destId="{23557616-86AF-4952-B267-5DBA1D4E66E8}" srcOrd="0" destOrd="0" presId="urn:microsoft.com/office/officeart/2005/8/layout/radial5"/>
    <dgm:cxn modelId="{8A9713B5-CABE-4F9F-A98A-23D837550212}" srcId="{60E23257-4636-4BC0-8D95-F5BB3753CAE5}" destId="{E9E70830-BC47-4F0E-B6CF-9B9A7B0377C6}" srcOrd="6" destOrd="0" parTransId="{D8080C33-17BB-48EC-A609-8BFE8DC8FA32}" sibTransId="{38B7FD41-F6BD-48F7-81CA-3D9F90EBFF81}"/>
    <dgm:cxn modelId="{91C84A41-8A85-4C7E-B632-34D049D42C96}" type="presOf" srcId="{D3BE53AA-9609-4A25-85AE-D2A18E8BD9E0}" destId="{BB7BE165-2DD1-42DB-96B9-545B5EA9C9E3}" srcOrd="0" destOrd="0" presId="urn:microsoft.com/office/officeart/2005/8/layout/radial5"/>
    <dgm:cxn modelId="{9F08E787-BD56-42DA-8A2A-90B5CBC16C4A}" srcId="{18E7E907-2ADC-4302-AA12-D1FA2F200832}" destId="{60E23257-4636-4BC0-8D95-F5BB3753CAE5}" srcOrd="0" destOrd="0" parTransId="{BECBD09E-1302-4D72-BD14-4A72D9FFC3D0}" sibTransId="{1FAB8FE2-04ED-4E4B-B300-4A2090A4155E}"/>
    <dgm:cxn modelId="{6F4231C2-8537-48CC-92D2-9D6DEFC284A8}" type="presOf" srcId="{D0C12665-3153-48DE-9B23-472EAE2828A8}" destId="{211F13B6-6D24-421F-A437-B9F73F3C287A}" srcOrd="0" destOrd="0" presId="urn:microsoft.com/office/officeart/2005/8/layout/radial5"/>
    <dgm:cxn modelId="{8896C993-FA62-4267-8119-7330F95AD07E}" type="presOf" srcId="{8F184E68-1A0E-484E-B7E0-1588448A5624}" destId="{93B11618-0A42-4251-A5F3-B903017EAE99}" srcOrd="1" destOrd="0" presId="urn:microsoft.com/office/officeart/2005/8/layout/radial5"/>
    <dgm:cxn modelId="{405A1DFD-05F2-41C7-8665-F91E5237ABB5}" type="presOf" srcId="{342E9715-0470-4F5E-8863-1B0ECAE5EFA6}" destId="{F2DF4419-1240-4030-9413-264D897A35B0}" srcOrd="0" destOrd="0" presId="urn:microsoft.com/office/officeart/2005/8/layout/radial5"/>
    <dgm:cxn modelId="{CDEF560C-BC6F-43EE-AFAE-6CE848FB3E97}" type="presOf" srcId="{D0C12665-3153-48DE-9B23-472EAE2828A8}" destId="{15CC734D-6CD1-418C-84F4-7E51300A209B}" srcOrd="1" destOrd="0" presId="urn:microsoft.com/office/officeart/2005/8/layout/radial5"/>
    <dgm:cxn modelId="{AB9301E9-72BD-4262-A7A0-C693C9FFB366}" type="presOf" srcId="{60E23257-4636-4BC0-8D95-F5BB3753CAE5}" destId="{AC4CE351-967B-4C1F-998C-0E8152683F60}" srcOrd="0" destOrd="0" presId="urn:microsoft.com/office/officeart/2005/8/layout/radial5"/>
    <dgm:cxn modelId="{790B870F-AD46-4857-9233-090A585278F4}" type="presOf" srcId="{6270A3DC-BC64-45F2-B35E-875D316A7461}" destId="{44ADB347-0A1D-4996-AD03-741E72E7D3B7}" srcOrd="0" destOrd="0" presId="urn:microsoft.com/office/officeart/2005/8/layout/radial5"/>
    <dgm:cxn modelId="{797BE803-580C-4085-A7E3-C6CC2C86B2B3}" type="presOf" srcId="{D3BE53AA-9609-4A25-85AE-D2A18E8BD9E0}" destId="{92F9EB48-9605-41F4-853F-538A64FDB798}" srcOrd="1" destOrd="0" presId="urn:microsoft.com/office/officeart/2005/8/layout/radial5"/>
    <dgm:cxn modelId="{B886442A-D6E5-4A7C-8ED0-F6EE860FD1EF}" srcId="{60E23257-4636-4BC0-8D95-F5BB3753CAE5}" destId="{FC885905-1903-4B8E-983A-12D65E931CD5}" srcOrd="3" destOrd="0" parTransId="{FBCAB5F8-ADE6-4FD6-A35A-B512809A09CA}" sibTransId="{88F51FB9-1F09-4827-A6E1-ACF7EA7C429E}"/>
    <dgm:cxn modelId="{A305BE17-2AF5-4C13-A69E-D46BBF8F4495}" type="presOf" srcId="{C1E2F6A5-93C8-4940-8BBA-4F490F15D61B}" destId="{CCF8E463-881F-48A3-9315-0F8C92597658}" srcOrd="0" destOrd="0" presId="urn:microsoft.com/office/officeart/2005/8/layout/radial5"/>
    <dgm:cxn modelId="{836B3BFB-A392-4B90-8908-66EE8F4CE03B}" type="presOf" srcId="{0A1119EA-CF80-43D0-A3D6-45A55D7448E0}" destId="{740B54C3-9801-4D7E-866F-02C7897D3460}" srcOrd="1" destOrd="0" presId="urn:microsoft.com/office/officeart/2005/8/layout/radial5"/>
    <dgm:cxn modelId="{B5C513EE-99D5-43C4-BD78-3072DBBFA3E8}" srcId="{60E23257-4636-4BC0-8D95-F5BB3753CAE5}" destId="{C1E2F6A5-93C8-4940-8BBA-4F490F15D61B}" srcOrd="0" destOrd="0" parTransId="{8F184E68-1A0E-484E-B7E0-1588448A5624}" sibTransId="{89680EDE-DDF5-464B-8CEE-B8FE30C60D63}"/>
    <dgm:cxn modelId="{7EE1EF86-C4F9-4724-8618-3A719B5BF9BB}" srcId="{60E23257-4636-4BC0-8D95-F5BB3753CAE5}" destId="{342E9715-0470-4F5E-8863-1B0ECAE5EFA6}" srcOrd="2" destOrd="0" parTransId="{D0C12665-3153-48DE-9B23-472EAE2828A8}" sibTransId="{2D4E356D-4D06-4E68-970E-5B1BF1A68101}"/>
    <dgm:cxn modelId="{9EA4E288-B6F8-4E83-9009-FC8AC7FFFEF1}" type="presOf" srcId="{5A08A628-A9F2-4515-BEAC-7F8D6217FB3E}" destId="{F58A13CF-040C-4F34-A150-8F4AE633F161}" srcOrd="0" destOrd="0" presId="urn:microsoft.com/office/officeart/2005/8/layout/radial5"/>
    <dgm:cxn modelId="{6E11200A-7314-4527-8B8D-F59A6784532A}" type="presOf" srcId="{2147FBE9-77F9-4123-B32A-884A695C004A}" destId="{5BB7009E-DD40-4DC9-88A2-336E2A682CA8}" srcOrd="0" destOrd="0" presId="urn:microsoft.com/office/officeart/2005/8/layout/radial5"/>
    <dgm:cxn modelId="{C3CF6FE9-3A97-43CE-A3AB-3829D618F46D}" type="presOf" srcId="{FBCAB5F8-ADE6-4FD6-A35A-B512809A09CA}" destId="{D8C4229B-7079-4066-A87A-67DB1DBF6B7C}" srcOrd="0" destOrd="0" presId="urn:microsoft.com/office/officeart/2005/8/layout/radial5"/>
    <dgm:cxn modelId="{DC7CCCFF-AA6F-4A94-AEF1-09C2DCBC40DC}" srcId="{60E23257-4636-4BC0-8D95-F5BB3753CAE5}" destId="{5A08A628-A9F2-4515-BEAC-7F8D6217FB3E}" srcOrd="1" destOrd="0" parTransId="{0A1119EA-CF80-43D0-A3D6-45A55D7448E0}" sibTransId="{7EB22718-DAB3-4B20-81D6-21D02334A4A4}"/>
    <dgm:cxn modelId="{3F9A15B7-6AEC-475F-9B1F-4A943EF2688B}" type="presOf" srcId="{FBCAB5F8-ADE6-4FD6-A35A-B512809A09CA}" destId="{FB122E43-FB6F-4AFB-BA91-746F27561BD6}" srcOrd="1" destOrd="0" presId="urn:microsoft.com/office/officeart/2005/8/layout/radial5"/>
    <dgm:cxn modelId="{6FBB7ADF-1A8C-4AC4-95E8-B845FD40D23B}" type="presOf" srcId="{D8080C33-17BB-48EC-A609-8BFE8DC8FA32}" destId="{713A9439-1B77-422D-ACD8-146102D70EAB}" srcOrd="0" destOrd="0" presId="urn:microsoft.com/office/officeart/2005/8/layout/radial5"/>
    <dgm:cxn modelId="{EC153C7B-2651-4C2E-9291-99559EF7C8BB}" type="presOf" srcId="{D8080C33-17BB-48EC-A609-8BFE8DC8FA32}" destId="{9F31C961-D172-4C09-BD5C-66D9F5BF7D3A}" srcOrd="1" destOrd="0" presId="urn:microsoft.com/office/officeart/2005/8/layout/radial5"/>
    <dgm:cxn modelId="{2B68507C-8D1E-45DB-B083-70C0525B4823}" type="presOf" srcId="{6270A3DC-BC64-45F2-B35E-875D316A7461}" destId="{49D55761-6E70-4E80-8710-55927E26FD2C}" srcOrd="1" destOrd="0" presId="urn:microsoft.com/office/officeart/2005/8/layout/radial5"/>
    <dgm:cxn modelId="{9025552E-0E8F-4BFA-A29B-E77AD840E79A}" type="presOf" srcId="{8F184E68-1A0E-484E-B7E0-1588448A5624}" destId="{18E44748-F0E4-416B-B71A-EACAAAD50509}" srcOrd="0" destOrd="0" presId="urn:microsoft.com/office/officeart/2005/8/layout/radial5"/>
    <dgm:cxn modelId="{DA6DCAB6-AB2D-46A3-BFDF-1891554DFBB8}" type="presOf" srcId="{0A1119EA-CF80-43D0-A3D6-45A55D7448E0}" destId="{2A7DAE88-CF50-48E8-9DCE-E9A839D59473}" srcOrd="0" destOrd="0" presId="urn:microsoft.com/office/officeart/2005/8/layout/radial5"/>
    <dgm:cxn modelId="{872869ED-4F6E-483A-A720-77FBC8A66F45}" type="presOf" srcId="{18E7E907-2ADC-4302-AA12-D1FA2F200832}" destId="{D300601B-74DE-4964-A752-8820ED94D824}" srcOrd="0" destOrd="0" presId="urn:microsoft.com/office/officeart/2005/8/layout/radial5"/>
    <dgm:cxn modelId="{795B09F7-6CF8-4EFF-9989-D4D12B22BA31}" type="presOf" srcId="{E9E70830-BC47-4F0E-B6CF-9B9A7B0377C6}" destId="{1B0F0B64-3078-4290-ACA5-10F01862DF64}" srcOrd="0" destOrd="0" presId="urn:microsoft.com/office/officeart/2005/8/layout/radial5"/>
    <dgm:cxn modelId="{16206E9F-B72F-4532-A265-CC5491347865}" srcId="{60E23257-4636-4BC0-8D95-F5BB3753CAE5}" destId="{2147FBE9-77F9-4123-B32A-884A695C004A}" srcOrd="4" destOrd="0" parTransId="{D3BE53AA-9609-4A25-85AE-D2A18E8BD9E0}" sibTransId="{D1B8777A-1EDC-4990-8AE4-A2B0839C6FF7}"/>
    <dgm:cxn modelId="{7817D8D7-9FB2-43B0-B7C1-087F63BAFEBB}" type="presOf" srcId="{FC885905-1903-4B8E-983A-12D65E931CD5}" destId="{BFE3EB17-0E14-456D-AAD7-A4A6066DA7AF}" srcOrd="0" destOrd="0" presId="urn:microsoft.com/office/officeart/2005/8/layout/radial5"/>
    <dgm:cxn modelId="{95046A4A-2CDB-4916-B9C3-BAB49F9BA69A}" type="presParOf" srcId="{D300601B-74DE-4964-A752-8820ED94D824}" destId="{AC4CE351-967B-4C1F-998C-0E8152683F60}" srcOrd="0" destOrd="0" presId="urn:microsoft.com/office/officeart/2005/8/layout/radial5"/>
    <dgm:cxn modelId="{98A1E06B-275A-4A7C-A632-805EF5AA8363}" type="presParOf" srcId="{D300601B-74DE-4964-A752-8820ED94D824}" destId="{18E44748-F0E4-416B-B71A-EACAAAD50509}" srcOrd="1" destOrd="0" presId="urn:microsoft.com/office/officeart/2005/8/layout/radial5"/>
    <dgm:cxn modelId="{332CC40A-2F70-46BB-B1D8-84E9762B257E}" type="presParOf" srcId="{18E44748-F0E4-416B-B71A-EACAAAD50509}" destId="{93B11618-0A42-4251-A5F3-B903017EAE99}" srcOrd="0" destOrd="0" presId="urn:microsoft.com/office/officeart/2005/8/layout/radial5"/>
    <dgm:cxn modelId="{EFD2FA68-12EB-4FE7-A0EB-A69887EEAFB0}" type="presParOf" srcId="{D300601B-74DE-4964-A752-8820ED94D824}" destId="{CCF8E463-881F-48A3-9315-0F8C92597658}" srcOrd="2" destOrd="0" presId="urn:microsoft.com/office/officeart/2005/8/layout/radial5"/>
    <dgm:cxn modelId="{EC01CBAD-C2FE-476F-BA94-E7BD2F7DA9E6}" type="presParOf" srcId="{D300601B-74DE-4964-A752-8820ED94D824}" destId="{2A7DAE88-CF50-48E8-9DCE-E9A839D59473}" srcOrd="3" destOrd="0" presId="urn:microsoft.com/office/officeart/2005/8/layout/radial5"/>
    <dgm:cxn modelId="{679DE242-57E6-457C-96F5-EFA7F472D4EC}" type="presParOf" srcId="{2A7DAE88-CF50-48E8-9DCE-E9A839D59473}" destId="{740B54C3-9801-4D7E-866F-02C7897D3460}" srcOrd="0" destOrd="0" presId="urn:microsoft.com/office/officeart/2005/8/layout/radial5"/>
    <dgm:cxn modelId="{A01CC3D0-ED01-4480-8248-9AD7173F166C}" type="presParOf" srcId="{D300601B-74DE-4964-A752-8820ED94D824}" destId="{F58A13CF-040C-4F34-A150-8F4AE633F161}" srcOrd="4" destOrd="0" presId="urn:microsoft.com/office/officeart/2005/8/layout/radial5"/>
    <dgm:cxn modelId="{20DCFF08-C637-45FC-92C3-164F4862498D}" type="presParOf" srcId="{D300601B-74DE-4964-A752-8820ED94D824}" destId="{211F13B6-6D24-421F-A437-B9F73F3C287A}" srcOrd="5" destOrd="0" presId="urn:microsoft.com/office/officeart/2005/8/layout/radial5"/>
    <dgm:cxn modelId="{9F31650D-9E62-43BC-9898-6162418E3321}" type="presParOf" srcId="{211F13B6-6D24-421F-A437-B9F73F3C287A}" destId="{15CC734D-6CD1-418C-84F4-7E51300A209B}" srcOrd="0" destOrd="0" presId="urn:microsoft.com/office/officeart/2005/8/layout/radial5"/>
    <dgm:cxn modelId="{4ED077C3-00D0-4F48-AA48-F4E01F673758}" type="presParOf" srcId="{D300601B-74DE-4964-A752-8820ED94D824}" destId="{F2DF4419-1240-4030-9413-264D897A35B0}" srcOrd="6" destOrd="0" presId="urn:microsoft.com/office/officeart/2005/8/layout/radial5"/>
    <dgm:cxn modelId="{374BBE4A-417C-40AC-8715-5BC689A44E83}" type="presParOf" srcId="{D300601B-74DE-4964-A752-8820ED94D824}" destId="{D8C4229B-7079-4066-A87A-67DB1DBF6B7C}" srcOrd="7" destOrd="0" presId="urn:microsoft.com/office/officeart/2005/8/layout/radial5"/>
    <dgm:cxn modelId="{9EE59BAE-B26D-46DF-9890-6E20BB9F868E}" type="presParOf" srcId="{D8C4229B-7079-4066-A87A-67DB1DBF6B7C}" destId="{FB122E43-FB6F-4AFB-BA91-746F27561BD6}" srcOrd="0" destOrd="0" presId="urn:microsoft.com/office/officeart/2005/8/layout/radial5"/>
    <dgm:cxn modelId="{8E227AB7-8C71-4F86-8FFE-97B186E8DB6E}" type="presParOf" srcId="{D300601B-74DE-4964-A752-8820ED94D824}" destId="{BFE3EB17-0E14-456D-AAD7-A4A6066DA7AF}" srcOrd="8" destOrd="0" presId="urn:microsoft.com/office/officeart/2005/8/layout/radial5"/>
    <dgm:cxn modelId="{99A58838-7FB3-46A1-8D41-E320C962EE60}" type="presParOf" srcId="{D300601B-74DE-4964-A752-8820ED94D824}" destId="{BB7BE165-2DD1-42DB-96B9-545B5EA9C9E3}" srcOrd="9" destOrd="0" presId="urn:microsoft.com/office/officeart/2005/8/layout/radial5"/>
    <dgm:cxn modelId="{6FE812F9-9FA2-41B5-8481-C198A9908ADA}" type="presParOf" srcId="{BB7BE165-2DD1-42DB-96B9-545B5EA9C9E3}" destId="{92F9EB48-9605-41F4-853F-538A64FDB798}" srcOrd="0" destOrd="0" presId="urn:microsoft.com/office/officeart/2005/8/layout/radial5"/>
    <dgm:cxn modelId="{6E6F9850-AB5D-44FF-A3B3-AA77E0A7B12F}" type="presParOf" srcId="{D300601B-74DE-4964-A752-8820ED94D824}" destId="{5BB7009E-DD40-4DC9-88A2-336E2A682CA8}" srcOrd="10" destOrd="0" presId="urn:microsoft.com/office/officeart/2005/8/layout/radial5"/>
    <dgm:cxn modelId="{D46D2799-D4B9-4DB9-A9DD-47BF61A8EC61}" type="presParOf" srcId="{D300601B-74DE-4964-A752-8820ED94D824}" destId="{44ADB347-0A1D-4996-AD03-741E72E7D3B7}" srcOrd="11" destOrd="0" presId="urn:microsoft.com/office/officeart/2005/8/layout/radial5"/>
    <dgm:cxn modelId="{EF012507-E9F6-43E2-B8E0-6D31D147C6AE}" type="presParOf" srcId="{44ADB347-0A1D-4996-AD03-741E72E7D3B7}" destId="{49D55761-6E70-4E80-8710-55927E26FD2C}" srcOrd="0" destOrd="0" presId="urn:microsoft.com/office/officeart/2005/8/layout/radial5"/>
    <dgm:cxn modelId="{7086191C-1A57-4C74-A912-9F4D07488EF9}" type="presParOf" srcId="{D300601B-74DE-4964-A752-8820ED94D824}" destId="{23557616-86AF-4952-B267-5DBA1D4E66E8}" srcOrd="12" destOrd="0" presId="urn:microsoft.com/office/officeart/2005/8/layout/radial5"/>
    <dgm:cxn modelId="{567E5C48-2396-44F9-8D8B-1435AEB90F6C}" type="presParOf" srcId="{D300601B-74DE-4964-A752-8820ED94D824}" destId="{713A9439-1B77-422D-ACD8-146102D70EAB}" srcOrd="13" destOrd="0" presId="urn:microsoft.com/office/officeart/2005/8/layout/radial5"/>
    <dgm:cxn modelId="{87828B6A-E964-4DCD-A63E-FA5491DBADA4}" type="presParOf" srcId="{713A9439-1B77-422D-ACD8-146102D70EAB}" destId="{9F31C961-D172-4C09-BD5C-66D9F5BF7D3A}" srcOrd="0" destOrd="0" presId="urn:microsoft.com/office/officeart/2005/8/layout/radial5"/>
    <dgm:cxn modelId="{51BE76A9-0C1C-449B-A552-CAF515EADBC1}" type="presParOf" srcId="{D300601B-74DE-4964-A752-8820ED94D824}" destId="{1B0F0B64-3078-4290-ACA5-10F01862DF64}" srcOrd="14" destOrd="0" presId="urn:microsoft.com/office/officeart/2005/8/layout/radial5"/>
  </dgm:cxnLst>
  <dgm:bg/>
  <dgm:whole/>
</dgm:dataModel>
</file>

<file path=ppt/diagrams/data6.xml><?xml version="1.0" encoding="utf-8"?>
<dgm:dataModel xmlns:dgm="http://schemas.openxmlformats.org/drawingml/2006/diagram" xmlns:a="http://schemas.openxmlformats.org/drawingml/2006/main">
  <dgm:ptLst>
    <dgm:pt modelId="{3B9FA315-7AEE-42B0-8418-7C1FC70C85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E85DD9F4-F9A3-46CE-930E-5F70382D993D}">
      <dgm:prSet phldrT="[Text]" custT="1"/>
      <dgm:spPr/>
      <dgm:t>
        <a:bodyPr/>
        <a:lstStyle/>
        <a:p>
          <a:pPr rtl="1"/>
          <a:r>
            <a:rPr lang="ar-EG" sz="2400" b="1" dirty="0" smtClean="0"/>
            <a:t>موقع الطريفة العلمية في دروس العلوم</a:t>
          </a:r>
          <a:endParaRPr lang="ar-EG" sz="2400" b="1" dirty="0"/>
        </a:p>
      </dgm:t>
    </dgm:pt>
    <dgm:pt modelId="{4976EC07-36CF-4EE4-A2B9-EA7CA95D3177}" type="parTrans" cxnId="{940C38C8-4CBC-4260-A213-33229460E070}">
      <dgm:prSet/>
      <dgm:spPr/>
      <dgm:t>
        <a:bodyPr/>
        <a:lstStyle/>
        <a:p>
          <a:pPr rtl="1"/>
          <a:endParaRPr lang="ar-EG"/>
        </a:p>
      </dgm:t>
    </dgm:pt>
    <dgm:pt modelId="{DD681940-E854-4F90-A8E0-130F4B4B4C4E}" type="sibTrans" cxnId="{940C38C8-4CBC-4260-A213-33229460E070}">
      <dgm:prSet/>
      <dgm:spPr/>
      <dgm:t>
        <a:bodyPr/>
        <a:lstStyle/>
        <a:p>
          <a:pPr rtl="1"/>
          <a:endParaRPr lang="ar-EG"/>
        </a:p>
      </dgm:t>
    </dgm:pt>
    <dgm:pt modelId="{E21040CD-0CB2-46A0-95F6-7E69FBA5C91F}" type="asst">
      <dgm:prSet phldrT="[Text]" custT="1"/>
      <dgm:spPr/>
      <dgm:t>
        <a:bodyPr/>
        <a:lstStyle/>
        <a:p>
          <a:pPr rtl="1"/>
          <a:r>
            <a:rPr lang="ar-EG" sz="2000" b="1" dirty="0" smtClean="0"/>
            <a:t>يمكن استخدامها في مراحل الدرس التالية</a:t>
          </a:r>
          <a:endParaRPr lang="ar-EG" sz="2000" b="1" dirty="0"/>
        </a:p>
      </dgm:t>
    </dgm:pt>
    <dgm:pt modelId="{23921B43-69DC-42E0-9A3B-C1C1E44BB412}" type="parTrans" cxnId="{8CD86948-B4DE-44F6-9332-1EB7C3226073}">
      <dgm:prSet/>
      <dgm:spPr/>
      <dgm:t>
        <a:bodyPr/>
        <a:lstStyle/>
        <a:p>
          <a:pPr rtl="1"/>
          <a:endParaRPr lang="ar-EG"/>
        </a:p>
      </dgm:t>
    </dgm:pt>
    <dgm:pt modelId="{F5F1BA9D-530B-4525-8D28-0541ACFB3CEE}" type="sibTrans" cxnId="{8CD86948-B4DE-44F6-9332-1EB7C3226073}">
      <dgm:prSet/>
      <dgm:spPr/>
      <dgm:t>
        <a:bodyPr/>
        <a:lstStyle/>
        <a:p>
          <a:pPr rtl="1"/>
          <a:endParaRPr lang="ar-EG"/>
        </a:p>
      </dgm:t>
    </dgm:pt>
    <dgm:pt modelId="{D6CDC9E1-C47F-4BC3-BBC8-AA0B4262ED3B}">
      <dgm:prSet phldrT="[Text]" custT="1"/>
      <dgm:spPr/>
      <dgm:t>
        <a:bodyPr/>
        <a:lstStyle/>
        <a:p>
          <a:pPr rtl="1"/>
          <a:r>
            <a:rPr lang="ar-EG" sz="2400" b="1" dirty="0" smtClean="0">
              <a:solidFill>
                <a:srgbClr val="FFFF00"/>
              </a:solidFill>
            </a:rPr>
            <a:t>خاتمة الدرس </a:t>
          </a:r>
        </a:p>
        <a:p>
          <a:pPr rtl="1"/>
          <a:r>
            <a:rPr lang="ar-EG" sz="2000" b="1" dirty="0" smtClean="0">
              <a:solidFill>
                <a:schemeClr val="tx1"/>
              </a:solidFill>
            </a:rPr>
            <a:t>البلهارسيا تصدر قرارات سياسية</a:t>
          </a:r>
        </a:p>
        <a:p>
          <a:pPr rtl="1"/>
          <a:r>
            <a:rPr lang="ar-EG" sz="2000" b="1" dirty="0" smtClean="0">
              <a:solidFill>
                <a:schemeClr val="tx1"/>
              </a:solidFill>
            </a:rPr>
            <a:t>الشاهد الوحيد حبة لقاح</a:t>
          </a:r>
        </a:p>
        <a:p>
          <a:pPr rtl="1"/>
          <a:r>
            <a:rPr lang="ar-EG" sz="2000" b="1" dirty="0" smtClean="0">
              <a:solidFill>
                <a:schemeClr val="tx1"/>
              </a:solidFill>
            </a:rPr>
            <a:t>زواج ذرتين</a:t>
          </a:r>
          <a:endParaRPr lang="ar-EG" sz="2000" b="1" dirty="0">
            <a:solidFill>
              <a:schemeClr val="tx1"/>
            </a:solidFill>
          </a:endParaRPr>
        </a:p>
      </dgm:t>
    </dgm:pt>
    <dgm:pt modelId="{5F03177F-BFFE-40F3-A940-497D23F0BB3E}" type="parTrans" cxnId="{B428F0F7-E175-4720-97C5-3B02A70569EC}">
      <dgm:prSet/>
      <dgm:spPr/>
      <dgm:t>
        <a:bodyPr/>
        <a:lstStyle/>
        <a:p>
          <a:pPr rtl="1"/>
          <a:endParaRPr lang="ar-EG"/>
        </a:p>
      </dgm:t>
    </dgm:pt>
    <dgm:pt modelId="{9831BAFF-C12F-467F-B257-57D6BB3CB3D6}" type="sibTrans" cxnId="{B428F0F7-E175-4720-97C5-3B02A70569EC}">
      <dgm:prSet/>
      <dgm:spPr/>
      <dgm:t>
        <a:bodyPr/>
        <a:lstStyle/>
        <a:p>
          <a:pPr rtl="1"/>
          <a:endParaRPr lang="ar-EG"/>
        </a:p>
      </dgm:t>
    </dgm:pt>
    <dgm:pt modelId="{A55AF3F4-75C4-401C-8338-375A7B5B82D5}">
      <dgm:prSet phldrT="[Text]" custT="1"/>
      <dgm:spPr/>
      <dgm:t>
        <a:bodyPr/>
        <a:lstStyle/>
        <a:p>
          <a:pPr rtl="1"/>
          <a:r>
            <a:rPr lang="ar-EG" sz="2400" b="1" dirty="0" smtClean="0">
              <a:solidFill>
                <a:srgbClr val="FFFF00"/>
              </a:solidFill>
            </a:rPr>
            <a:t>أثناء سير الدرس</a:t>
          </a:r>
        </a:p>
        <a:p>
          <a:pPr rtl="1"/>
          <a:r>
            <a:rPr lang="ar-EG" sz="2000" b="1" dirty="0" smtClean="0">
              <a:solidFill>
                <a:schemeClr val="tx1"/>
              </a:solidFill>
            </a:rPr>
            <a:t>عندما تمطر السماء سمكاً </a:t>
          </a:r>
        </a:p>
        <a:p>
          <a:pPr rtl="1"/>
          <a:r>
            <a:rPr lang="ar-EG" sz="2000" b="1" dirty="0" smtClean="0">
              <a:solidFill>
                <a:schemeClr val="tx1"/>
              </a:solidFill>
            </a:rPr>
            <a:t>إن غاب القط ألعب يافأر </a:t>
          </a:r>
          <a:endParaRPr lang="ar-EG" sz="2000" b="1" dirty="0">
            <a:solidFill>
              <a:schemeClr val="tx1"/>
            </a:solidFill>
          </a:endParaRPr>
        </a:p>
      </dgm:t>
    </dgm:pt>
    <dgm:pt modelId="{B3699BA4-56AA-4336-AA16-A621F2F3472A}" type="parTrans" cxnId="{CAA8838B-47F1-425A-809F-7F705FC684F7}">
      <dgm:prSet/>
      <dgm:spPr/>
      <dgm:t>
        <a:bodyPr/>
        <a:lstStyle/>
        <a:p>
          <a:pPr rtl="1"/>
          <a:endParaRPr lang="ar-EG"/>
        </a:p>
      </dgm:t>
    </dgm:pt>
    <dgm:pt modelId="{A3BFD079-EA4C-4E2B-A1FE-BA8E5BB9B43D}" type="sibTrans" cxnId="{CAA8838B-47F1-425A-809F-7F705FC684F7}">
      <dgm:prSet/>
      <dgm:spPr/>
      <dgm:t>
        <a:bodyPr/>
        <a:lstStyle/>
        <a:p>
          <a:pPr rtl="1"/>
          <a:endParaRPr lang="ar-EG"/>
        </a:p>
      </dgm:t>
    </dgm:pt>
    <dgm:pt modelId="{BBFFC9A2-4E74-46ED-B010-7724D781A62C}">
      <dgm:prSet phldrT="[Text]" custT="1"/>
      <dgm:spPr/>
      <dgm:t>
        <a:bodyPr/>
        <a:lstStyle/>
        <a:p>
          <a:pPr rtl="1"/>
          <a:r>
            <a:rPr lang="ar-EG" sz="2400" b="1" dirty="0" smtClean="0">
              <a:solidFill>
                <a:srgbClr val="FFFF00"/>
              </a:solidFill>
            </a:rPr>
            <a:t>مقدمة الدرس</a:t>
          </a:r>
        </a:p>
        <a:p>
          <a:pPr rtl="1"/>
          <a:r>
            <a:rPr lang="ar-EG" sz="2000" b="1" dirty="0" smtClean="0">
              <a:solidFill>
                <a:schemeClr val="tx1"/>
              </a:solidFill>
            </a:rPr>
            <a:t>منطقية تعويم شفرة من الحديد </a:t>
          </a:r>
        </a:p>
        <a:p>
          <a:pPr rtl="1"/>
          <a:r>
            <a:rPr lang="ar-EG" sz="2000" b="1" dirty="0" smtClean="0">
              <a:solidFill>
                <a:schemeClr val="tx1"/>
              </a:solidFill>
            </a:rPr>
            <a:t>الحجر العاشق </a:t>
          </a:r>
          <a:endParaRPr lang="ar-EG" sz="2000" b="1" dirty="0">
            <a:solidFill>
              <a:schemeClr val="tx1"/>
            </a:solidFill>
          </a:endParaRPr>
        </a:p>
      </dgm:t>
    </dgm:pt>
    <dgm:pt modelId="{42769ACC-DA85-47FC-9630-B10DAB6F0479}" type="parTrans" cxnId="{F7D93ABF-56D8-4DB0-8355-68F1E52FFF75}">
      <dgm:prSet/>
      <dgm:spPr/>
      <dgm:t>
        <a:bodyPr/>
        <a:lstStyle/>
        <a:p>
          <a:pPr rtl="1"/>
          <a:endParaRPr lang="ar-EG"/>
        </a:p>
      </dgm:t>
    </dgm:pt>
    <dgm:pt modelId="{7A3F7D2C-24B5-4ADC-BE40-73EAD2C35868}" type="sibTrans" cxnId="{F7D93ABF-56D8-4DB0-8355-68F1E52FFF75}">
      <dgm:prSet/>
      <dgm:spPr/>
      <dgm:t>
        <a:bodyPr/>
        <a:lstStyle/>
        <a:p>
          <a:pPr rtl="1"/>
          <a:endParaRPr lang="ar-EG"/>
        </a:p>
      </dgm:t>
    </dgm:pt>
    <dgm:pt modelId="{89AAD397-D2A4-47C4-9658-72D29601CC6E}" type="pres">
      <dgm:prSet presAssocID="{3B9FA315-7AEE-42B0-8418-7C1FC70C853B}" presName="hierChild1" presStyleCnt="0">
        <dgm:presLayoutVars>
          <dgm:orgChart val="1"/>
          <dgm:chPref val="1"/>
          <dgm:dir/>
          <dgm:animOne val="branch"/>
          <dgm:animLvl val="lvl"/>
          <dgm:resizeHandles/>
        </dgm:presLayoutVars>
      </dgm:prSet>
      <dgm:spPr/>
      <dgm:t>
        <a:bodyPr/>
        <a:lstStyle/>
        <a:p>
          <a:pPr rtl="1"/>
          <a:endParaRPr lang="ar-EG"/>
        </a:p>
      </dgm:t>
    </dgm:pt>
    <dgm:pt modelId="{4D524DFD-FDA8-4698-B198-847A4A92F76D}" type="pres">
      <dgm:prSet presAssocID="{E85DD9F4-F9A3-46CE-930E-5F70382D993D}" presName="hierRoot1" presStyleCnt="0">
        <dgm:presLayoutVars>
          <dgm:hierBranch val="init"/>
        </dgm:presLayoutVars>
      </dgm:prSet>
      <dgm:spPr/>
    </dgm:pt>
    <dgm:pt modelId="{15559C11-5D3C-4BBA-B283-585E820FB6F0}" type="pres">
      <dgm:prSet presAssocID="{E85DD9F4-F9A3-46CE-930E-5F70382D993D}" presName="rootComposite1" presStyleCnt="0"/>
      <dgm:spPr/>
    </dgm:pt>
    <dgm:pt modelId="{4F271E08-209F-44E1-8388-BB3D9E3146E5}" type="pres">
      <dgm:prSet presAssocID="{E85DD9F4-F9A3-46CE-930E-5F70382D993D}" presName="rootText1" presStyleLbl="node0" presStyleIdx="0" presStyleCnt="1">
        <dgm:presLayoutVars>
          <dgm:chPref val="3"/>
        </dgm:presLayoutVars>
      </dgm:prSet>
      <dgm:spPr/>
      <dgm:t>
        <a:bodyPr/>
        <a:lstStyle/>
        <a:p>
          <a:pPr rtl="1"/>
          <a:endParaRPr lang="ar-EG"/>
        </a:p>
      </dgm:t>
    </dgm:pt>
    <dgm:pt modelId="{C6DACD22-0DCA-414A-B12E-FC197788E5F5}" type="pres">
      <dgm:prSet presAssocID="{E85DD9F4-F9A3-46CE-930E-5F70382D993D}" presName="rootConnector1" presStyleLbl="node1" presStyleIdx="0" presStyleCnt="0"/>
      <dgm:spPr/>
      <dgm:t>
        <a:bodyPr/>
        <a:lstStyle/>
        <a:p>
          <a:pPr rtl="1"/>
          <a:endParaRPr lang="ar-EG"/>
        </a:p>
      </dgm:t>
    </dgm:pt>
    <dgm:pt modelId="{E9319415-9C5D-47F5-8623-5C5782215B22}" type="pres">
      <dgm:prSet presAssocID="{E85DD9F4-F9A3-46CE-930E-5F70382D993D}" presName="hierChild2" presStyleCnt="0"/>
      <dgm:spPr/>
    </dgm:pt>
    <dgm:pt modelId="{C48A0EF5-B340-4095-BAAB-6F8E753B5367}" type="pres">
      <dgm:prSet presAssocID="{5F03177F-BFFE-40F3-A940-497D23F0BB3E}" presName="Name37" presStyleLbl="parChTrans1D2" presStyleIdx="0" presStyleCnt="4"/>
      <dgm:spPr/>
      <dgm:t>
        <a:bodyPr/>
        <a:lstStyle/>
        <a:p>
          <a:pPr rtl="1"/>
          <a:endParaRPr lang="ar-EG"/>
        </a:p>
      </dgm:t>
    </dgm:pt>
    <dgm:pt modelId="{E85AD304-FD15-4343-8079-BAE52BD6FAE5}" type="pres">
      <dgm:prSet presAssocID="{D6CDC9E1-C47F-4BC3-BBC8-AA0B4262ED3B}" presName="hierRoot2" presStyleCnt="0">
        <dgm:presLayoutVars>
          <dgm:hierBranch val="init"/>
        </dgm:presLayoutVars>
      </dgm:prSet>
      <dgm:spPr/>
    </dgm:pt>
    <dgm:pt modelId="{05343AA2-D500-407B-9C42-CDDEB1B8627F}" type="pres">
      <dgm:prSet presAssocID="{D6CDC9E1-C47F-4BC3-BBC8-AA0B4262ED3B}" presName="rootComposite" presStyleCnt="0"/>
      <dgm:spPr/>
    </dgm:pt>
    <dgm:pt modelId="{6382F241-1CBB-476F-8E03-BC5925E8D993}" type="pres">
      <dgm:prSet presAssocID="{D6CDC9E1-C47F-4BC3-BBC8-AA0B4262ED3B}" presName="rootText" presStyleLbl="node2" presStyleIdx="0" presStyleCnt="3" custScaleY="161601">
        <dgm:presLayoutVars>
          <dgm:chPref val="3"/>
        </dgm:presLayoutVars>
      </dgm:prSet>
      <dgm:spPr/>
      <dgm:t>
        <a:bodyPr/>
        <a:lstStyle/>
        <a:p>
          <a:pPr rtl="1"/>
          <a:endParaRPr lang="ar-EG"/>
        </a:p>
      </dgm:t>
    </dgm:pt>
    <dgm:pt modelId="{3830C33C-EF35-4D28-BAB2-0460E1060349}" type="pres">
      <dgm:prSet presAssocID="{D6CDC9E1-C47F-4BC3-BBC8-AA0B4262ED3B}" presName="rootConnector" presStyleLbl="node2" presStyleIdx="0" presStyleCnt="3"/>
      <dgm:spPr/>
      <dgm:t>
        <a:bodyPr/>
        <a:lstStyle/>
        <a:p>
          <a:pPr rtl="1"/>
          <a:endParaRPr lang="ar-EG"/>
        </a:p>
      </dgm:t>
    </dgm:pt>
    <dgm:pt modelId="{63D98904-AF1E-43C4-9E73-64AE5F9795AE}" type="pres">
      <dgm:prSet presAssocID="{D6CDC9E1-C47F-4BC3-BBC8-AA0B4262ED3B}" presName="hierChild4" presStyleCnt="0"/>
      <dgm:spPr/>
    </dgm:pt>
    <dgm:pt modelId="{F83313C6-2126-4581-91F4-6AE8FA5863B7}" type="pres">
      <dgm:prSet presAssocID="{D6CDC9E1-C47F-4BC3-BBC8-AA0B4262ED3B}" presName="hierChild5" presStyleCnt="0"/>
      <dgm:spPr/>
    </dgm:pt>
    <dgm:pt modelId="{40722DC2-792C-40E8-8325-C4B4FCC08773}" type="pres">
      <dgm:prSet presAssocID="{B3699BA4-56AA-4336-AA16-A621F2F3472A}" presName="Name37" presStyleLbl="parChTrans1D2" presStyleIdx="1" presStyleCnt="4"/>
      <dgm:spPr/>
      <dgm:t>
        <a:bodyPr/>
        <a:lstStyle/>
        <a:p>
          <a:pPr rtl="1"/>
          <a:endParaRPr lang="ar-EG"/>
        </a:p>
      </dgm:t>
    </dgm:pt>
    <dgm:pt modelId="{C1EA816B-2E6A-41F4-9D83-1B7632195C3E}" type="pres">
      <dgm:prSet presAssocID="{A55AF3F4-75C4-401C-8338-375A7B5B82D5}" presName="hierRoot2" presStyleCnt="0">
        <dgm:presLayoutVars>
          <dgm:hierBranch val="init"/>
        </dgm:presLayoutVars>
      </dgm:prSet>
      <dgm:spPr/>
    </dgm:pt>
    <dgm:pt modelId="{150E6E93-C4FB-4349-B940-3145156F02D9}" type="pres">
      <dgm:prSet presAssocID="{A55AF3F4-75C4-401C-8338-375A7B5B82D5}" presName="rootComposite" presStyleCnt="0"/>
      <dgm:spPr/>
    </dgm:pt>
    <dgm:pt modelId="{0D715885-E34C-4DCF-821C-217E77E5E21A}" type="pres">
      <dgm:prSet presAssocID="{A55AF3F4-75C4-401C-8338-375A7B5B82D5}" presName="rootText" presStyleLbl="node2" presStyleIdx="1" presStyleCnt="3">
        <dgm:presLayoutVars>
          <dgm:chPref val="3"/>
        </dgm:presLayoutVars>
      </dgm:prSet>
      <dgm:spPr/>
      <dgm:t>
        <a:bodyPr/>
        <a:lstStyle/>
        <a:p>
          <a:pPr rtl="1"/>
          <a:endParaRPr lang="ar-EG"/>
        </a:p>
      </dgm:t>
    </dgm:pt>
    <dgm:pt modelId="{A29DAEAA-42E9-40BF-936F-C4D408F9079E}" type="pres">
      <dgm:prSet presAssocID="{A55AF3F4-75C4-401C-8338-375A7B5B82D5}" presName="rootConnector" presStyleLbl="node2" presStyleIdx="1" presStyleCnt="3"/>
      <dgm:spPr/>
      <dgm:t>
        <a:bodyPr/>
        <a:lstStyle/>
        <a:p>
          <a:pPr rtl="1"/>
          <a:endParaRPr lang="ar-EG"/>
        </a:p>
      </dgm:t>
    </dgm:pt>
    <dgm:pt modelId="{FD6BADF5-2DB8-4E18-8F6D-1CD7CE51B96E}" type="pres">
      <dgm:prSet presAssocID="{A55AF3F4-75C4-401C-8338-375A7B5B82D5}" presName="hierChild4" presStyleCnt="0"/>
      <dgm:spPr/>
    </dgm:pt>
    <dgm:pt modelId="{A780CB66-5332-4438-87F0-DD4A04570509}" type="pres">
      <dgm:prSet presAssocID="{A55AF3F4-75C4-401C-8338-375A7B5B82D5}" presName="hierChild5" presStyleCnt="0"/>
      <dgm:spPr/>
    </dgm:pt>
    <dgm:pt modelId="{D1EFC4D9-6D66-49FC-B3D8-DAA38BAA2EF6}" type="pres">
      <dgm:prSet presAssocID="{42769ACC-DA85-47FC-9630-B10DAB6F0479}" presName="Name37" presStyleLbl="parChTrans1D2" presStyleIdx="2" presStyleCnt="4"/>
      <dgm:spPr/>
      <dgm:t>
        <a:bodyPr/>
        <a:lstStyle/>
        <a:p>
          <a:pPr rtl="1"/>
          <a:endParaRPr lang="ar-EG"/>
        </a:p>
      </dgm:t>
    </dgm:pt>
    <dgm:pt modelId="{B1F2E316-3CB0-4530-AECA-F0AA3725DA6C}" type="pres">
      <dgm:prSet presAssocID="{BBFFC9A2-4E74-46ED-B010-7724D781A62C}" presName="hierRoot2" presStyleCnt="0">
        <dgm:presLayoutVars>
          <dgm:hierBranch val="init"/>
        </dgm:presLayoutVars>
      </dgm:prSet>
      <dgm:spPr/>
    </dgm:pt>
    <dgm:pt modelId="{9FC36C0B-E799-40AD-A62E-9B150999D870}" type="pres">
      <dgm:prSet presAssocID="{BBFFC9A2-4E74-46ED-B010-7724D781A62C}" presName="rootComposite" presStyleCnt="0"/>
      <dgm:spPr/>
    </dgm:pt>
    <dgm:pt modelId="{504239ED-8A38-476A-B17A-75AB9B8570E3}" type="pres">
      <dgm:prSet presAssocID="{BBFFC9A2-4E74-46ED-B010-7724D781A62C}" presName="rootText" presStyleLbl="node2" presStyleIdx="2" presStyleCnt="3" custScaleY="135338">
        <dgm:presLayoutVars>
          <dgm:chPref val="3"/>
        </dgm:presLayoutVars>
      </dgm:prSet>
      <dgm:spPr/>
      <dgm:t>
        <a:bodyPr/>
        <a:lstStyle/>
        <a:p>
          <a:pPr rtl="1"/>
          <a:endParaRPr lang="ar-EG"/>
        </a:p>
      </dgm:t>
    </dgm:pt>
    <dgm:pt modelId="{77DB4AE9-4081-418C-9C69-B8914DA6DFE1}" type="pres">
      <dgm:prSet presAssocID="{BBFFC9A2-4E74-46ED-B010-7724D781A62C}" presName="rootConnector" presStyleLbl="node2" presStyleIdx="2" presStyleCnt="3"/>
      <dgm:spPr/>
      <dgm:t>
        <a:bodyPr/>
        <a:lstStyle/>
        <a:p>
          <a:pPr rtl="1"/>
          <a:endParaRPr lang="ar-EG"/>
        </a:p>
      </dgm:t>
    </dgm:pt>
    <dgm:pt modelId="{2779AC14-B84A-4740-846E-FF6BDF842358}" type="pres">
      <dgm:prSet presAssocID="{BBFFC9A2-4E74-46ED-B010-7724D781A62C}" presName="hierChild4" presStyleCnt="0"/>
      <dgm:spPr/>
    </dgm:pt>
    <dgm:pt modelId="{AF3441C1-667F-4677-9442-0FC61E17E93C}" type="pres">
      <dgm:prSet presAssocID="{BBFFC9A2-4E74-46ED-B010-7724D781A62C}" presName="hierChild5" presStyleCnt="0"/>
      <dgm:spPr/>
    </dgm:pt>
    <dgm:pt modelId="{2E4562CE-8F7F-4605-A768-52157D5690DA}" type="pres">
      <dgm:prSet presAssocID="{E85DD9F4-F9A3-46CE-930E-5F70382D993D}" presName="hierChild3" presStyleCnt="0"/>
      <dgm:spPr/>
    </dgm:pt>
    <dgm:pt modelId="{C1A1A7BA-A9C1-4EF2-A651-3E85B27440B5}" type="pres">
      <dgm:prSet presAssocID="{23921B43-69DC-42E0-9A3B-C1C1E44BB412}" presName="Name111" presStyleLbl="parChTrans1D2" presStyleIdx="3" presStyleCnt="4"/>
      <dgm:spPr/>
      <dgm:t>
        <a:bodyPr/>
        <a:lstStyle/>
        <a:p>
          <a:pPr rtl="1"/>
          <a:endParaRPr lang="ar-EG"/>
        </a:p>
      </dgm:t>
    </dgm:pt>
    <dgm:pt modelId="{F4B7509F-639C-41D6-8077-DEFF0CD673C9}" type="pres">
      <dgm:prSet presAssocID="{E21040CD-0CB2-46A0-95F6-7E69FBA5C91F}" presName="hierRoot3" presStyleCnt="0">
        <dgm:presLayoutVars>
          <dgm:hierBranch val="init"/>
        </dgm:presLayoutVars>
      </dgm:prSet>
      <dgm:spPr/>
    </dgm:pt>
    <dgm:pt modelId="{AA48615A-F6DE-4A56-8895-1C6DD28B26CE}" type="pres">
      <dgm:prSet presAssocID="{E21040CD-0CB2-46A0-95F6-7E69FBA5C91F}" presName="rootComposite3" presStyleCnt="0"/>
      <dgm:spPr/>
    </dgm:pt>
    <dgm:pt modelId="{666EC350-5C71-4440-9C1A-D227C866169A}" type="pres">
      <dgm:prSet presAssocID="{E21040CD-0CB2-46A0-95F6-7E69FBA5C91F}" presName="rootText3" presStyleLbl="asst1" presStyleIdx="0" presStyleCnt="1">
        <dgm:presLayoutVars>
          <dgm:chPref val="3"/>
        </dgm:presLayoutVars>
      </dgm:prSet>
      <dgm:spPr/>
      <dgm:t>
        <a:bodyPr/>
        <a:lstStyle/>
        <a:p>
          <a:pPr rtl="1"/>
          <a:endParaRPr lang="ar-EG"/>
        </a:p>
      </dgm:t>
    </dgm:pt>
    <dgm:pt modelId="{AC099346-4BB4-431C-9624-9AB3DD1665BB}" type="pres">
      <dgm:prSet presAssocID="{E21040CD-0CB2-46A0-95F6-7E69FBA5C91F}" presName="rootConnector3" presStyleLbl="asst1" presStyleIdx="0" presStyleCnt="1"/>
      <dgm:spPr/>
      <dgm:t>
        <a:bodyPr/>
        <a:lstStyle/>
        <a:p>
          <a:pPr rtl="1"/>
          <a:endParaRPr lang="ar-EG"/>
        </a:p>
      </dgm:t>
    </dgm:pt>
    <dgm:pt modelId="{72AD47E4-EDF3-49D0-A947-3FD5FDFE0887}" type="pres">
      <dgm:prSet presAssocID="{E21040CD-0CB2-46A0-95F6-7E69FBA5C91F}" presName="hierChild6" presStyleCnt="0"/>
      <dgm:spPr/>
    </dgm:pt>
    <dgm:pt modelId="{0CE91AD7-1971-4F3D-8C02-1C76FAB06A23}" type="pres">
      <dgm:prSet presAssocID="{E21040CD-0CB2-46A0-95F6-7E69FBA5C91F}" presName="hierChild7" presStyleCnt="0"/>
      <dgm:spPr/>
    </dgm:pt>
  </dgm:ptLst>
  <dgm:cxnLst>
    <dgm:cxn modelId="{5A94474A-19D7-45C7-BAD5-355A612DBDE5}" type="presOf" srcId="{3B9FA315-7AEE-42B0-8418-7C1FC70C853B}" destId="{89AAD397-D2A4-47C4-9658-72D29601CC6E}" srcOrd="0" destOrd="0" presId="urn:microsoft.com/office/officeart/2005/8/layout/orgChart1"/>
    <dgm:cxn modelId="{23449B2E-0CB4-4C8A-AF04-5EAAD01B31F0}" type="presOf" srcId="{D6CDC9E1-C47F-4BC3-BBC8-AA0B4262ED3B}" destId="{6382F241-1CBB-476F-8E03-BC5925E8D993}" srcOrd="0" destOrd="0" presId="urn:microsoft.com/office/officeart/2005/8/layout/orgChart1"/>
    <dgm:cxn modelId="{046C394D-F782-44E7-8003-A2C9E634F1FB}" type="presOf" srcId="{BBFFC9A2-4E74-46ED-B010-7724D781A62C}" destId="{504239ED-8A38-476A-B17A-75AB9B8570E3}" srcOrd="0" destOrd="0" presId="urn:microsoft.com/office/officeart/2005/8/layout/orgChart1"/>
    <dgm:cxn modelId="{8CD86948-B4DE-44F6-9332-1EB7C3226073}" srcId="{E85DD9F4-F9A3-46CE-930E-5F70382D993D}" destId="{E21040CD-0CB2-46A0-95F6-7E69FBA5C91F}" srcOrd="0" destOrd="0" parTransId="{23921B43-69DC-42E0-9A3B-C1C1E44BB412}" sibTransId="{F5F1BA9D-530B-4525-8D28-0541ACFB3CEE}"/>
    <dgm:cxn modelId="{7F731C6F-64BC-4309-8EE6-C270F1BF4F1E}" type="presOf" srcId="{42769ACC-DA85-47FC-9630-B10DAB6F0479}" destId="{D1EFC4D9-6D66-49FC-B3D8-DAA38BAA2EF6}" srcOrd="0" destOrd="0" presId="urn:microsoft.com/office/officeart/2005/8/layout/orgChart1"/>
    <dgm:cxn modelId="{4F26AE71-2A15-4E8F-8D67-FB49B79D495D}" type="presOf" srcId="{BBFFC9A2-4E74-46ED-B010-7724D781A62C}" destId="{77DB4AE9-4081-418C-9C69-B8914DA6DFE1}" srcOrd="1" destOrd="0" presId="urn:microsoft.com/office/officeart/2005/8/layout/orgChart1"/>
    <dgm:cxn modelId="{AC314442-E04E-4309-8C0C-FBA0F430A30E}" type="presOf" srcId="{A55AF3F4-75C4-401C-8338-375A7B5B82D5}" destId="{A29DAEAA-42E9-40BF-936F-C4D408F9079E}" srcOrd="1" destOrd="0" presId="urn:microsoft.com/office/officeart/2005/8/layout/orgChart1"/>
    <dgm:cxn modelId="{16010FD0-6965-4242-A2FE-A1D87C567C2D}" type="presOf" srcId="{E21040CD-0CB2-46A0-95F6-7E69FBA5C91F}" destId="{666EC350-5C71-4440-9C1A-D227C866169A}" srcOrd="0" destOrd="0" presId="urn:microsoft.com/office/officeart/2005/8/layout/orgChart1"/>
    <dgm:cxn modelId="{62420BB9-8C5D-4048-AB75-534057972C1D}" type="presOf" srcId="{5F03177F-BFFE-40F3-A940-497D23F0BB3E}" destId="{C48A0EF5-B340-4095-BAAB-6F8E753B5367}" srcOrd="0" destOrd="0" presId="urn:microsoft.com/office/officeart/2005/8/layout/orgChart1"/>
    <dgm:cxn modelId="{B428F0F7-E175-4720-97C5-3B02A70569EC}" srcId="{E85DD9F4-F9A3-46CE-930E-5F70382D993D}" destId="{D6CDC9E1-C47F-4BC3-BBC8-AA0B4262ED3B}" srcOrd="1" destOrd="0" parTransId="{5F03177F-BFFE-40F3-A940-497D23F0BB3E}" sibTransId="{9831BAFF-C12F-467F-B257-57D6BB3CB3D6}"/>
    <dgm:cxn modelId="{13AA6A69-C768-4DAB-8651-2C20977D986E}" type="presOf" srcId="{E21040CD-0CB2-46A0-95F6-7E69FBA5C91F}" destId="{AC099346-4BB4-431C-9624-9AB3DD1665BB}" srcOrd="1" destOrd="0" presId="urn:microsoft.com/office/officeart/2005/8/layout/orgChart1"/>
    <dgm:cxn modelId="{940C38C8-4CBC-4260-A213-33229460E070}" srcId="{3B9FA315-7AEE-42B0-8418-7C1FC70C853B}" destId="{E85DD9F4-F9A3-46CE-930E-5F70382D993D}" srcOrd="0" destOrd="0" parTransId="{4976EC07-36CF-4EE4-A2B9-EA7CA95D3177}" sibTransId="{DD681940-E854-4F90-A8E0-130F4B4B4C4E}"/>
    <dgm:cxn modelId="{2AEE96F9-8350-4709-B0B5-F64B6F8EA415}" type="presOf" srcId="{D6CDC9E1-C47F-4BC3-BBC8-AA0B4262ED3B}" destId="{3830C33C-EF35-4D28-BAB2-0460E1060349}" srcOrd="1" destOrd="0" presId="urn:microsoft.com/office/officeart/2005/8/layout/orgChart1"/>
    <dgm:cxn modelId="{3B22809E-F44D-42EF-9948-26BF9C0F7C09}" type="presOf" srcId="{E85DD9F4-F9A3-46CE-930E-5F70382D993D}" destId="{C6DACD22-0DCA-414A-B12E-FC197788E5F5}" srcOrd="1" destOrd="0" presId="urn:microsoft.com/office/officeart/2005/8/layout/orgChart1"/>
    <dgm:cxn modelId="{CAA8838B-47F1-425A-809F-7F705FC684F7}" srcId="{E85DD9F4-F9A3-46CE-930E-5F70382D993D}" destId="{A55AF3F4-75C4-401C-8338-375A7B5B82D5}" srcOrd="2" destOrd="0" parTransId="{B3699BA4-56AA-4336-AA16-A621F2F3472A}" sibTransId="{A3BFD079-EA4C-4E2B-A1FE-BA8E5BB9B43D}"/>
    <dgm:cxn modelId="{37B156E1-25A2-4D65-99D9-4C51259BC72A}" type="presOf" srcId="{A55AF3F4-75C4-401C-8338-375A7B5B82D5}" destId="{0D715885-E34C-4DCF-821C-217E77E5E21A}" srcOrd="0" destOrd="0" presId="urn:microsoft.com/office/officeart/2005/8/layout/orgChart1"/>
    <dgm:cxn modelId="{F7D93ABF-56D8-4DB0-8355-68F1E52FFF75}" srcId="{E85DD9F4-F9A3-46CE-930E-5F70382D993D}" destId="{BBFFC9A2-4E74-46ED-B010-7724D781A62C}" srcOrd="3" destOrd="0" parTransId="{42769ACC-DA85-47FC-9630-B10DAB6F0479}" sibTransId="{7A3F7D2C-24B5-4ADC-BE40-73EAD2C35868}"/>
    <dgm:cxn modelId="{FC4F1C02-40A8-4179-B627-38872FC9A424}" type="presOf" srcId="{23921B43-69DC-42E0-9A3B-C1C1E44BB412}" destId="{C1A1A7BA-A9C1-4EF2-A651-3E85B27440B5}" srcOrd="0" destOrd="0" presId="urn:microsoft.com/office/officeart/2005/8/layout/orgChart1"/>
    <dgm:cxn modelId="{47891402-6B43-41A0-A270-C32773927E63}" type="presOf" srcId="{B3699BA4-56AA-4336-AA16-A621F2F3472A}" destId="{40722DC2-792C-40E8-8325-C4B4FCC08773}" srcOrd="0" destOrd="0" presId="urn:microsoft.com/office/officeart/2005/8/layout/orgChart1"/>
    <dgm:cxn modelId="{94B0AAF6-C954-4ECA-9558-3974675AFBFA}" type="presOf" srcId="{E85DD9F4-F9A3-46CE-930E-5F70382D993D}" destId="{4F271E08-209F-44E1-8388-BB3D9E3146E5}" srcOrd="0" destOrd="0" presId="urn:microsoft.com/office/officeart/2005/8/layout/orgChart1"/>
    <dgm:cxn modelId="{1D8B692F-2E71-41A6-925B-11290BAE68FD}" type="presParOf" srcId="{89AAD397-D2A4-47C4-9658-72D29601CC6E}" destId="{4D524DFD-FDA8-4698-B198-847A4A92F76D}" srcOrd="0" destOrd="0" presId="urn:microsoft.com/office/officeart/2005/8/layout/orgChart1"/>
    <dgm:cxn modelId="{0D030FE7-A61F-43D4-BDEB-1312874F996B}" type="presParOf" srcId="{4D524DFD-FDA8-4698-B198-847A4A92F76D}" destId="{15559C11-5D3C-4BBA-B283-585E820FB6F0}" srcOrd="0" destOrd="0" presId="urn:microsoft.com/office/officeart/2005/8/layout/orgChart1"/>
    <dgm:cxn modelId="{B1D3A5C2-8D22-400E-8CBC-68B24F793FA8}" type="presParOf" srcId="{15559C11-5D3C-4BBA-B283-585E820FB6F0}" destId="{4F271E08-209F-44E1-8388-BB3D9E3146E5}" srcOrd="0" destOrd="0" presId="urn:microsoft.com/office/officeart/2005/8/layout/orgChart1"/>
    <dgm:cxn modelId="{1CB82A24-8303-4672-908B-97BC84B89B69}" type="presParOf" srcId="{15559C11-5D3C-4BBA-B283-585E820FB6F0}" destId="{C6DACD22-0DCA-414A-B12E-FC197788E5F5}" srcOrd="1" destOrd="0" presId="urn:microsoft.com/office/officeart/2005/8/layout/orgChart1"/>
    <dgm:cxn modelId="{62736EF2-B511-4DBB-B0AE-B4349E32E93A}" type="presParOf" srcId="{4D524DFD-FDA8-4698-B198-847A4A92F76D}" destId="{E9319415-9C5D-47F5-8623-5C5782215B22}" srcOrd="1" destOrd="0" presId="urn:microsoft.com/office/officeart/2005/8/layout/orgChart1"/>
    <dgm:cxn modelId="{919B254B-1E69-4700-95DF-11AAFB7B2F49}" type="presParOf" srcId="{E9319415-9C5D-47F5-8623-5C5782215B22}" destId="{C48A0EF5-B340-4095-BAAB-6F8E753B5367}" srcOrd="0" destOrd="0" presId="urn:microsoft.com/office/officeart/2005/8/layout/orgChart1"/>
    <dgm:cxn modelId="{3196F6D4-426F-4B12-923F-9ABE7C7CC05C}" type="presParOf" srcId="{E9319415-9C5D-47F5-8623-5C5782215B22}" destId="{E85AD304-FD15-4343-8079-BAE52BD6FAE5}" srcOrd="1" destOrd="0" presId="urn:microsoft.com/office/officeart/2005/8/layout/orgChart1"/>
    <dgm:cxn modelId="{6C649A2C-0DB1-4E3D-A707-84AD2697F0CB}" type="presParOf" srcId="{E85AD304-FD15-4343-8079-BAE52BD6FAE5}" destId="{05343AA2-D500-407B-9C42-CDDEB1B8627F}" srcOrd="0" destOrd="0" presId="urn:microsoft.com/office/officeart/2005/8/layout/orgChart1"/>
    <dgm:cxn modelId="{A3CE99ED-2D66-48AD-879A-87BC94409893}" type="presParOf" srcId="{05343AA2-D500-407B-9C42-CDDEB1B8627F}" destId="{6382F241-1CBB-476F-8E03-BC5925E8D993}" srcOrd="0" destOrd="0" presId="urn:microsoft.com/office/officeart/2005/8/layout/orgChart1"/>
    <dgm:cxn modelId="{A63B9549-07EB-4C74-A2A7-C016EB0AF5E7}" type="presParOf" srcId="{05343AA2-D500-407B-9C42-CDDEB1B8627F}" destId="{3830C33C-EF35-4D28-BAB2-0460E1060349}" srcOrd="1" destOrd="0" presId="urn:microsoft.com/office/officeart/2005/8/layout/orgChart1"/>
    <dgm:cxn modelId="{E331F593-7B19-4E6E-8367-B55FD794BE91}" type="presParOf" srcId="{E85AD304-FD15-4343-8079-BAE52BD6FAE5}" destId="{63D98904-AF1E-43C4-9E73-64AE5F9795AE}" srcOrd="1" destOrd="0" presId="urn:microsoft.com/office/officeart/2005/8/layout/orgChart1"/>
    <dgm:cxn modelId="{0BE5DFA3-FC34-4827-A34A-1703C008E9DE}" type="presParOf" srcId="{E85AD304-FD15-4343-8079-BAE52BD6FAE5}" destId="{F83313C6-2126-4581-91F4-6AE8FA5863B7}" srcOrd="2" destOrd="0" presId="urn:microsoft.com/office/officeart/2005/8/layout/orgChart1"/>
    <dgm:cxn modelId="{AE838534-1605-4BBD-99A9-8602CF4D89A7}" type="presParOf" srcId="{E9319415-9C5D-47F5-8623-5C5782215B22}" destId="{40722DC2-792C-40E8-8325-C4B4FCC08773}" srcOrd="2" destOrd="0" presId="urn:microsoft.com/office/officeart/2005/8/layout/orgChart1"/>
    <dgm:cxn modelId="{91AE1720-746C-4D87-904B-A8E51FA4C77D}" type="presParOf" srcId="{E9319415-9C5D-47F5-8623-5C5782215B22}" destId="{C1EA816B-2E6A-41F4-9D83-1B7632195C3E}" srcOrd="3" destOrd="0" presId="urn:microsoft.com/office/officeart/2005/8/layout/orgChart1"/>
    <dgm:cxn modelId="{CD691B6D-8439-40DC-9A21-4AEE4A2CC13B}" type="presParOf" srcId="{C1EA816B-2E6A-41F4-9D83-1B7632195C3E}" destId="{150E6E93-C4FB-4349-B940-3145156F02D9}" srcOrd="0" destOrd="0" presId="urn:microsoft.com/office/officeart/2005/8/layout/orgChart1"/>
    <dgm:cxn modelId="{24A80BBB-A129-4BB1-BD34-B225CBAA4EBA}" type="presParOf" srcId="{150E6E93-C4FB-4349-B940-3145156F02D9}" destId="{0D715885-E34C-4DCF-821C-217E77E5E21A}" srcOrd="0" destOrd="0" presId="urn:microsoft.com/office/officeart/2005/8/layout/orgChart1"/>
    <dgm:cxn modelId="{FD816916-480C-4A17-9B8A-EF23C5D3D6B6}" type="presParOf" srcId="{150E6E93-C4FB-4349-B940-3145156F02D9}" destId="{A29DAEAA-42E9-40BF-936F-C4D408F9079E}" srcOrd="1" destOrd="0" presId="urn:microsoft.com/office/officeart/2005/8/layout/orgChart1"/>
    <dgm:cxn modelId="{FBA8AA56-FB2B-40BD-B57F-FC98721FE659}" type="presParOf" srcId="{C1EA816B-2E6A-41F4-9D83-1B7632195C3E}" destId="{FD6BADF5-2DB8-4E18-8F6D-1CD7CE51B96E}" srcOrd="1" destOrd="0" presId="urn:microsoft.com/office/officeart/2005/8/layout/orgChart1"/>
    <dgm:cxn modelId="{45A09B2D-9547-4071-8941-FFF893CA626F}" type="presParOf" srcId="{C1EA816B-2E6A-41F4-9D83-1B7632195C3E}" destId="{A780CB66-5332-4438-87F0-DD4A04570509}" srcOrd="2" destOrd="0" presId="urn:microsoft.com/office/officeart/2005/8/layout/orgChart1"/>
    <dgm:cxn modelId="{FEC5976A-2C57-438C-9F4E-7E7191EEB815}" type="presParOf" srcId="{E9319415-9C5D-47F5-8623-5C5782215B22}" destId="{D1EFC4D9-6D66-49FC-B3D8-DAA38BAA2EF6}" srcOrd="4" destOrd="0" presId="urn:microsoft.com/office/officeart/2005/8/layout/orgChart1"/>
    <dgm:cxn modelId="{74D4FA83-8E7F-4EC9-BA47-E0A2BC51DE36}" type="presParOf" srcId="{E9319415-9C5D-47F5-8623-5C5782215B22}" destId="{B1F2E316-3CB0-4530-AECA-F0AA3725DA6C}" srcOrd="5" destOrd="0" presId="urn:microsoft.com/office/officeart/2005/8/layout/orgChart1"/>
    <dgm:cxn modelId="{BD6858AA-4E48-4145-A0A4-6BB6739BC092}" type="presParOf" srcId="{B1F2E316-3CB0-4530-AECA-F0AA3725DA6C}" destId="{9FC36C0B-E799-40AD-A62E-9B150999D870}" srcOrd="0" destOrd="0" presId="urn:microsoft.com/office/officeart/2005/8/layout/orgChart1"/>
    <dgm:cxn modelId="{FD18F33F-CC8F-45A7-9E89-C55C4643D571}" type="presParOf" srcId="{9FC36C0B-E799-40AD-A62E-9B150999D870}" destId="{504239ED-8A38-476A-B17A-75AB9B8570E3}" srcOrd="0" destOrd="0" presId="urn:microsoft.com/office/officeart/2005/8/layout/orgChart1"/>
    <dgm:cxn modelId="{A924D823-3C3D-4077-B351-DFE177DD52DA}" type="presParOf" srcId="{9FC36C0B-E799-40AD-A62E-9B150999D870}" destId="{77DB4AE9-4081-418C-9C69-B8914DA6DFE1}" srcOrd="1" destOrd="0" presId="urn:microsoft.com/office/officeart/2005/8/layout/orgChart1"/>
    <dgm:cxn modelId="{111295DC-CB30-4A8F-AEC2-4D65D7E565FC}" type="presParOf" srcId="{B1F2E316-3CB0-4530-AECA-F0AA3725DA6C}" destId="{2779AC14-B84A-4740-846E-FF6BDF842358}" srcOrd="1" destOrd="0" presId="urn:microsoft.com/office/officeart/2005/8/layout/orgChart1"/>
    <dgm:cxn modelId="{7D539141-BE9E-43DB-A6C3-F2A9E636B10E}" type="presParOf" srcId="{B1F2E316-3CB0-4530-AECA-F0AA3725DA6C}" destId="{AF3441C1-667F-4677-9442-0FC61E17E93C}" srcOrd="2" destOrd="0" presId="urn:microsoft.com/office/officeart/2005/8/layout/orgChart1"/>
    <dgm:cxn modelId="{1917D564-3E55-43C3-86B9-659A8B4BE695}" type="presParOf" srcId="{4D524DFD-FDA8-4698-B198-847A4A92F76D}" destId="{2E4562CE-8F7F-4605-A768-52157D5690DA}" srcOrd="2" destOrd="0" presId="urn:microsoft.com/office/officeart/2005/8/layout/orgChart1"/>
    <dgm:cxn modelId="{06CE93F1-2C96-448F-9C99-31BD3FC6F794}" type="presParOf" srcId="{2E4562CE-8F7F-4605-A768-52157D5690DA}" destId="{C1A1A7BA-A9C1-4EF2-A651-3E85B27440B5}" srcOrd="0" destOrd="0" presId="urn:microsoft.com/office/officeart/2005/8/layout/orgChart1"/>
    <dgm:cxn modelId="{C25A61A5-E0CD-4500-BE55-EC15BADE2D0B}" type="presParOf" srcId="{2E4562CE-8F7F-4605-A768-52157D5690DA}" destId="{F4B7509F-639C-41D6-8077-DEFF0CD673C9}" srcOrd="1" destOrd="0" presId="urn:microsoft.com/office/officeart/2005/8/layout/orgChart1"/>
    <dgm:cxn modelId="{9DF38C24-CF81-4DA6-8DD9-D52804C78DEB}" type="presParOf" srcId="{F4B7509F-639C-41D6-8077-DEFF0CD673C9}" destId="{AA48615A-F6DE-4A56-8895-1C6DD28B26CE}" srcOrd="0" destOrd="0" presId="urn:microsoft.com/office/officeart/2005/8/layout/orgChart1"/>
    <dgm:cxn modelId="{B2DAE5B4-2D83-433F-83F1-61077730BCEE}" type="presParOf" srcId="{AA48615A-F6DE-4A56-8895-1C6DD28B26CE}" destId="{666EC350-5C71-4440-9C1A-D227C866169A}" srcOrd="0" destOrd="0" presId="urn:microsoft.com/office/officeart/2005/8/layout/orgChart1"/>
    <dgm:cxn modelId="{7DA5D7CB-791F-4931-8BB1-CB2381608521}" type="presParOf" srcId="{AA48615A-F6DE-4A56-8895-1C6DD28B26CE}" destId="{AC099346-4BB4-431C-9624-9AB3DD1665BB}" srcOrd="1" destOrd="0" presId="urn:microsoft.com/office/officeart/2005/8/layout/orgChart1"/>
    <dgm:cxn modelId="{B877026B-C74D-4E54-A570-9ED54D943CDB}" type="presParOf" srcId="{F4B7509F-639C-41D6-8077-DEFF0CD673C9}" destId="{72AD47E4-EDF3-49D0-A947-3FD5FDFE0887}" srcOrd="1" destOrd="0" presId="urn:microsoft.com/office/officeart/2005/8/layout/orgChart1"/>
    <dgm:cxn modelId="{FD29D146-6155-402E-A89E-EFC3CDC83A0A}" type="presParOf" srcId="{F4B7509F-639C-41D6-8077-DEFF0CD673C9}" destId="{0CE91AD7-1971-4F3D-8C02-1C76FAB06A23}" srcOrd="2" destOrd="0" presId="urn:microsoft.com/office/officeart/2005/8/layout/orgChart1"/>
  </dgm:cxnLst>
  <dgm:bg/>
  <dgm:whole/>
</dgm:dataModel>
</file>

<file path=ppt/diagrams/data7.xml><?xml version="1.0" encoding="utf-8"?>
<dgm:dataModel xmlns:dgm="http://schemas.openxmlformats.org/drawingml/2006/diagram" xmlns:a="http://schemas.openxmlformats.org/drawingml/2006/main">
  <dgm:ptLst>
    <dgm:pt modelId="{DED02F77-8299-4DC0-AF49-076883939E3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63A10EA9-B434-4968-8CF2-1F89FEDB203F}">
      <dgm:prSet phldrT="[Text]" custT="1"/>
      <dgm:spPr/>
      <dgm:t>
        <a:bodyPr/>
        <a:lstStyle/>
        <a:p>
          <a:pPr rtl="1"/>
          <a:r>
            <a:rPr lang="ar-EG" sz="2000" b="1" dirty="0" smtClean="0"/>
            <a:t>شروط تقديم الأحداث المتناقضة</a:t>
          </a:r>
          <a:endParaRPr lang="ar-EG" sz="2000" b="1" dirty="0"/>
        </a:p>
      </dgm:t>
    </dgm:pt>
    <dgm:pt modelId="{EE54FA48-1B23-4E1C-8CC6-0FB6A74D7C26}" type="parTrans" cxnId="{A2A987E0-69DF-4DCE-92F9-39E8DB2B18AE}">
      <dgm:prSet/>
      <dgm:spPr/>
      <dgm:t>
        <a:bodyPr/>
        <a:lstStyle/>
        <a:p>
          <a:pPr rtl="1"/>
          <a:endParaRPr lang="ar-EG"/>
        </a:p>
      </dgm:t>
    </dgm:pt>
    <dgm:pt modelId="{93B7D3C7-1286-4AA3-95B1-63F697609B13}" type="sibTrans" cxnId="{A2A987E0-69DF-4DCE-92F9-39E8DB2B18AE}">
      <dgm:prSet/>
      <dgm:spPr/>
      <dgm:t>
        <a:bodyPr/>
        <a:lstStyle/>
        <a:p>
          <a:pPr rtl="1"/>
          <a:endParaRPr lang="ar-EG"/>
        </a:p>
      </dgm:t>
    </dgm:pt>
    <dgm:pt modelId="{3FE2D6A8-36C6-4C28-9A16-AC77BE4DD108}" type="asst">
      <dgm:prSet phldrT="[Text]" custT="1"/>
      <dgm:spPr/>
      <dgm:t>
        <a:bodyPr/>
        <a:lstStyle/>
        <a:p>
          <a:pPr rtl="1"/>
          <a:r>
            <a:rPr lang="ar-EG" sz="2000" b="1" dirty="0" smtClean="0"/>
            <a:t>تعتمد على</a:t>
          </a:r>
          <a:endParaRPr lang="ar-EG" sz="2000" b="1" dirty="0"/>
        </a:p>
      </dgm:t>
    </dgm:pt>
    <dgm:pt modelId="{686F672F-F7B8-485D-8749-2D652E2C268C}" type="parTrans" cxnId="{132921CC-2440-4876-85D2-836106F16562}">
      <dgm:prSet/>
      <dgm:spPr/>
      <dgm:t>
        <a:bodyPr/>
        <a:lstStyle/>
        <a:p>
          <a:pPr rtl="1"/>
          <a:endParaRPr lang="ar-EG"/>
        </a:p>
      </dgm:t>
    </dgm:pt>
    <dgm:pt modelId="{CB0A6EB4-5DCA-41B5-B133-4A14FFCCE027}" type="sibTrans" cxnId="{132921CC-2440-4876-85D2-836106F16562}">
      <dgm:prSet/>
      <dgm:spPr/>
      <dgm:t>
        <a:bodyPr/>
        <a:lstStyle/>
        <a:p>
          <a:pPr rtl="1"/>
          <a:endParaRPr lang="ar-EG"/>
        </a:p>
      </dgm:t>
    </dgm:pt>
    <dgm:pt modelId="{EE21E17E-215F-4C41-9FEA-4A841215072C}">
      <dgm:prSet phldrT="[Text]" custT="1"/>
      <dgm:spPr/>
      <dgm:t>
        <a:bodyPr/>
        <a:lstStyle/>
        <a:p>
          <a:pPr rtl="1"/>
          <a:r>
            <a:rPr lang="ar-EG" sz="2000" b="1" dirty="0" smtClean="0"/>
            <a:t>5. حماس المعلم أثناء التقديم </a:t>
          </a:r>
          <a:endParaRPr lang="ar-EG" sz="2000" b="1" dirty="0"/>
        </a:p>
      </dgm:t>
    </dgm:pt>
    <dgm:pt modelId="{819BB890-3C17-4BC4-A1A9-4B44ABAF94CF}" type="parTrans" cxnId="{B9737135-3301-4501-8CD6-00D4B9D46AC5}">
      <dgm:prSet/>
      <dgm:spPr/>
      <dgm:t>
        <a:bodyPr/>
        <a:lstStyle/>
        <a:p>
          <a:pPr rtl="1"/>
          <a:endParaRPr lang="ar-EG"/>
        </a:p>
      </dgm:t>
    </dgm:pt>
    <dgm:pt modelId="{51DD9725-0200-4A53-8149-EB7CE175CA68}" type="sibTrans" cxnId="{B9737135-3301-4501-8CD6-00D4B9D46AC5}">
      <dgm:prSet/>
      <dgm:spPr/>
      <dgm:t>
        <a:bodyPr/>
        <a:lstStyle/>
        <a:p>
          <a:pPr rtl="1"/>
          <a:endParaRPr lang="ar-EG"/>
        </a:p>
      </dgm:t>
    </dgm:pt>
    <dgm:pt modelId="{8F2FD4A0-797C-460E-9875-CEFA63180E70}">
      <dgm:prSet phldrT="[Text]" custT="1"/>
      <dgm:spPr/>
      <dgm:t>
        <a:bodyPr/>
        <a:lstStyle/>
        <a:p>
          <a:pPr rtl="1"/>
          <a:r>
            <a:rPr lang="ar-EG" sz="2000" b="1" dirty="0" smtClean="0"/>
            <a:t>4. التركيز على الأمثلة المرتبطة بالمفهوم</a:t>
          </a:r>
          <a:endParaRPr lang="ar-EG" sz="2000" b="1" dirty="0"/>
        </a:p>
      </dgm:t>
    </dgm:pt>
    <dgm:pt modelId="{29C8D5E2-516C-4322-9B72-1601B7631C2A}" type="parTrans" cxnId="{E22B6D76-9017-4AE2-B4F5-252C22515C26}">
      <dgm:prSet/>
      <dgm:spPr/>
      <dgm:t>
        <a:bodyPr/>
        <a:lstStyle/>
        <a:p>
          <a:pPr rtl="1"/>
          <a:endParaRPr lang="ar-EG"/>
        </a:p>
      </dgm:t>
    </dgm:pt>
    <dgm:pt modelId="{7F25646D-20BD-4961-B729-F89C7F6E94D5}" type="sibTrans" cxnId="{E22B6D76-9017-4AE2-B4F5-252C22515C26}">
      <dgm:prSet/>
      <dgm:spPr/>
      <dgm:t>
        <a:bodyPr/>
        <a:lstStyle/>
        <a:p>
          <a:pPr rtl="1"/>
          <a:endParaRPr lang="ar-EG"/>
        </a:p>
      </dgm:t>
    </dgm:pt>
    <dgm:pt modelId="{71BBA0FE-044E-447A-A098-2446F897B846}">
      <dgm:prSet phldrT="[Text]" custT="1"/>
      <dgm:spPr/>
      <dgm:t>
        <a:bodyPr/>
        <a:lstStyle/>
        <a:p>
          <a:pPr rtl="1"/>
          <a:r>
            <a:rPr lang="ar-EG" sz="2000" b="1" dirty="0" smtClean="0"/>
            <a:t>1.مشكلة محيرة للمتعلم</a:t>
          </a:r>
          <a:endParaRPr lang="ar-EG" sz="2000" b="1" dirty="0"/>
        </a:p>
      </dgm:t>
    </dgm:pt>
    <dgm:pt modelId="{F0C03EBC-5A6F-464A-BF99-49D96ADDD0E8}" type="parTrans" cxnId="{16D1E6DF-4D38-4035-9B3F-4A98D98F3402}">
      <dgm:prSet/>
      <dgm:spPr/>
      <dgm:t>
        <a:bodyPr/>
        <a:lstStyle/>
        <a:p>
          <a:pPr rtl="1"/>
          <a:endParaRPr lang="ar-EG"/>
        </a:p>
      </dgm:t>
    </dgm:pt>
    <dgm:pt modelId="{A9D27B34-9039-482C-93A7-971FDC8921A6}" type="sibTrans" cxnId="{16D1E6DF-4D38-4035-9B3F-4A98D98F3402}">
      <dgm:prSet/>
      <dgm:spPr/>
      <dgm:t>
        <a:bodyPr/>
        <a:lstStyle/>
        <a:p>
          <a:pPr rtl="1"/>
          <a:endParaRPr lang="ar-EG"/>
        </a:p>
      </dgm:t>
    </dgm:pt>
    <dgm:pt modelId="{D0BA0048-6E68-4ACF-9689-8F1F488FC66D}">
      <dgm:prSet custT="1"/>
      <dgm:spPr/>
      <dgm:t>
        <a:bodyPr/>
        <a:lstStyle/>
        <a:p>
          <a:pPr rtl="1"/>
          <a:r>
            <a:rPr lang="ar-EG" sz="2000" b="1" dirty="0" smtClean="0"/>
            <a:t>3.ملاحظة المتعلم للأحداث بسهولة</a:t>
          </a:r>
          <a:endParaRPr lang="ar-EG" sz="2000" b="1" dirty="0"/>
        </a:p>
      </dgm:t>
    </dgm:pt>
    <dgm:pt modelId="{9E468D70-C10A-4368-8D5C-9476BB231670}" type="parTrans" cxnId="{B77A545F-B354-43DD-BBB2-A850CC17778A}">
      <dgm:prSet/>
      <dgm:spPr/>
      <dgm:t>
        <a:bodyPr/>
        <a:lstStyle/>
        <a:p>
          <a:pPr rtl="1"/>
          <a:endParaRPr lang="ar-EG"/>
        </a:p>
      </dgm:t>
    </dgm:pt>
    <dgm:pt modelId="{599E3286-621B-4A15-A58A-ECC17040B336}" type="sibTrans" cxnId="{B77A545F-B354-43DD-BBB2-A850CC17778A}">
      <dgm:prSet/>
      <dgm:spPr/>
      <dgm:t>
        <a:bodyPr/>
        <a:lstStyle/>
        <a:p>
          <a:pPr rtl="1"/>
          <a:endParaRPr lang="ar-EG"/>
        </a:p>
      </dgm:t>
    </dgm:pt>
    <dgm:pt modelId="{AF2753F2-3F1A-4911-B430-4E03D04397BC}">
      <dgm:prSet custT="1"/>
      <dgm:spPr/>
      <dgm:t>
        <a:bodyPr/>
        <a:lstStyle/>
        <a:p>
          <a:pPr rtl="1"/>
          <a:r>
            <a:rPr lang="ar-EG" sz="2000" b="1" dirty="0" smtClean="0"/>
            <a:t>2.تنفيذ الحدث بوسائل بسيطة </a:t>
          </a:r>
          <a:endParaRPr lang="ar-EG" sz="2000" b="1" dirty="0"/>
        </a:p>
      </dgm:t>
    </dgm:pt>
    <dgm:pt modelId="{E0B56AF7-2D38-4451-AD19-26CB0F112AB2}" type="parTrans" cxnId="{B177EF17-A24B-493E-B436-6FD3842B3429}">
      <dgm:prSet/>
      <dgm:spPr/>
      <dgm:t>
        <a:bodyPr/>
        <a:lstStyle/>
        <a:p>
          <a:pPr rtl="1"/>
          <a:endParaRPr lang="ar-EG"/>
        </a:p>
      </dgm:t>
    </dgm:pt>
    <dgm:pt modelId="{7083C40A-2837-41AD-9B59-FE256DCC3AC2}" type="sibTrans" cxnId="{B177EF17-A24B-493E-B436-6FD3842B3429}">
      <dgm:prSet/>
      <dgm:spPr/>
      <dgm:t>
        <a:bodyPr/>
        <a:lstStyle/>
        <a:p>
          <a:pPr rtl="1"/>
          <a:endParaRPr lang="ar-EG"/>
        </a:p>
      </dgm:t>
    </dgm:pt>
    <dgm:pt modelId="{074B380D-1FF2-459F-980D-3186EEDFCB80}" type="pres">
      <dgm:prSet presAssocID="{DED02F77-8299-4DC0-AF49-076883939E3D}" presName="hierChild1" presStyleCnt="0">
        <dgm:presLayoutVars>
          <dgm:orgChart val="1"/>
          <dgm:chPref val="1"/>
          <dgm:dir/>
          <dgm:animOne val="branch"/>
          <dgm:animLvl val="lvl"/>
          <dgm:resizeHandles/>
        </dgm:presLayoutVars>
      </dgm:prSet>
      <dgm:spPr/>
      <dgm:t>
        <a:bodyPr/>
        <a:lstStyle/>
        <a:p>
          <a:pPr rtl="1"/>
          <a:endParaRPr lang="ar-EG"/>
        </a:p>
      </dgm:t>
    </dgm:pt>
    <dgm:pt modelId="{5204F783-45EA-4315-9D4C-80C05ABEB019}" type="pres">
      <dgm:prSet presAssocID="{63A10EA9-B434-4968-8CF2-1F89FEDB203F}" presName="hierRoot1" presStyleCnt="0">
        <dgm:presLayoutVars>
          <dgm:hierBranch val="init"/>
        </dgm:presLayoutVars>
      </dgm:prSet>
      <dgm:spPr/>
    </dgm:pt>
    <dgm:pt modelId="{CDB4449C-EF84-49EF-A9B9-585DAD2A86E1}" type="pres">
      <dgm:prSet presAssocID="{63A10EA9-B434-4968-8CF2-1F89FEDB203F}" presName="rootComposite1" presStyleCnt="0"/>
      <dgm:spPr/>
    </dgm:pt>
    <dgm:pt modelId="{A3BD5E39-060C-4774-8C09-5D122DFA36C9}" type="pres">
      <dgm:prSet presAssocID="{63A10EA9-B434-4968-8CF2-1F89FEDB203F}" presName="rootText1" presStyleLbl="node0" presStyleIdx="0" presStyleCnt="1" custScaleY="144697">
        <dgm:presLayoutVars>
          <dgm:chPref val="3"/>
        </dgm:presLayoutVars>
      </dgm:prSet>
      <dgm:spPr/>
      <dgm:t>
        <a:bodyPr/>
        <a:lstStyle/>
        <a:p>
          <a:pPr rtl="1"/>
          <a:endParaRPr lang="ar-EG"/>
        </a:p>
      </dgm:t>
    </dgm:pt>
    <dgm:pt modelId="{0FBC6FB7-DFDB-4F0A-A550-1BA6E172DEC4}" type="pres">
      <dgm:prSet presAssocID="{63A10EA9-B434-4968-8CF2-1F89FEDB203F}" presName="rootConnector1" presStyleLbl="node1" presStyleIdx="0" presStyleCnt="0"/>
      <dgm:spPr/>
      <dgm:t>
        <a:bodyPr/>
        <a:lstStyle/>
        <a:p>
          <a:pPr rtl="1"/>
          <a:endParaRPr lang="ar-EG"/>
        </a:p>
      </dgm:t>
    </dgm:pt>
    <dgm:pt modelId="{B0BC179C-9054-406C-B9F9-F98CE9F30ECD}" type="pres">
      <dgm:prSet presAssocID="{63A10EA9-B434-4968-8CF2-1F89FEDB203F}" presName="hierChild2" presStyleCnt="0"/>
      <dgm:spPr/>
    </dgm:pt>
    <dgm:pt modelId="{FC7E95DB-40B9-47BF-9C6E-BA197F8D5944}" type="pres">
      <dgm:prSet presAssocID="{819BB890-3C17-4BC4-A1A9-4B44ABAF94CF}" presName="Name37" presStyleLbl="parChTrans1D2" presStyleIdx="0" presStyleCnt="6"/>
      <dgm:spPr/>
      <dgm:t>
        <a:bodyPr/>
        <a:lstStyle/>
        <a:p>
          <a:pPr rtl="1"/>
          <a:endParaRPr lang="ar-EG"/>
        </a:p>
      </dgm:t>
    </dgm:pt>
    <dgm:pt modelId="{895D33A1-B97A-44E9-B145-6134EE5FBB8B}" type="pres">
      <dgm:prSet presAssocID="{EE21E17E-215F-4C41-9FEA-4A841215072C}" presName="hierRoot2" presStyleCnt="0">
        <dgm:presLayoutVars>
          <dgm:hierBranch val="init"/>
        </dgm:presLayoutVars>
      </dgm:prSet>
      <dgm:spPr/>
    </dgm:pt>
    <dgm:pt modelId="{F4BEC290-2E3A-4E23-BD5B-D502363F856E}" type="pres">
      <dgm:prSet presAssocID="{EE21E17E-215F-4C41-9FEA-4A841215072C}" presName="rootComposite" presStyleCnt="0"/>
      <dgm:spPr/>
    </dgm:pt>
    <dgm:pt modelId="{EEC918A5-3526-487E-B439-C9B4945345CC}" type="pres">
      <dgm:prSet presAssocID="{EE21E17E-215F-4C41-9FEA-4A841215072C}" presName="rootText" presStyleLbl="node2" presStyleIdx="0" presStyleCnt="5">
        <dgm:presLayoutVars>
          <dgm:chPref val="3"/>
        </dgm:presLayoutVars>
      </dgm:prSet>
      <dgm:spPr/>
      <dgm:t>
        <a:bodyPr/>
        <a:lstStyle/>
        <a:p>
          <a:pPr rtl="1"/>
          <a:endParaRPr lang="ar-EG"/>
        </a:p>
      </dgm:t>
    </dgm:pt>
    <dgm:pt modelId="{4647607A-BA26-4D59-BC29-334881B06E2B}" type="pres">
      <dgm:prSet presAssocID="{EE21E17E-215F-4C41-9FEA-4A841215072C}" presName="rootConnector" presStyleLbl="node2" presStyleIdx="0" presStyleCnt="5"/>
      <dgm:spPr/>
      <dgm:t>
        <a:bodyPr/>
        <a:lstStyle/>
        <a:p>
          <a:pPr rtl="1"/>
          <a:endParaRPr lang="ar-EG"/>
        </a:p>
      </dgm:t>
    </dgm:pt>
    <dgm:pt modelId="{8A49B9A9-EC8E-4A2A-A409-F949FB7A2BC8}" type="pres">
      <dgm:prSet presAssocID="{EE21E17E-215F-4C41-9FEA-4A841215072C}" presName="hierChild4" presStyleCnt="0"/>
      <dgm:spPr/>
    </dgm:pt>
    <dgm:pt modelId="{9D611404-CBE0-40DF-92F3-9194BA073E0B}" type="pres">
      <dgm:prSet presAssocID="{EE21E17E-215F-4C41-9FEA-4A841215072C}" presName="hierChild5" presStyleCnt="0"/>
      <dgm:spPr/>
    </dgm:pt>
    <dgm:pt modelId="{01A0D3E4-E658-435E-9623-6B8DB64169D4}" type="pres">
      <dgm:prSet presAssocID="{29C8D5E2-516C-4322-9B72-1601B7631C2A}" presName="Name37" presStyleLbl="parChTrans1D2" presStyleIdx="1" presStyleCnt="6"/>
      <dgm:spPr/>
      <dgm:t>
        <a:bodyPr/>
        <a:lstStyle/>
        <a:p>
          <a:pPr rtl="1"/>
          <a:endParaRPr lang="ar-EG"/>
        </a:p>
      </dgm:t>
    </dgm:pt>
    <dgm:pt modelId="{4C515DCF-3497-4861-AE7C-714C05C82B39}" type="pres">
      <dgm:prSet presAssocID="{8F2FD4A0-797C-460E-9875-CEFA63180E70}" presName="hierRoot2" presStyleCnt="0">
        <dgm:presLayoutVars>
          <dgm:hierBranch val="init"/>
        </dgm:presLayoutVars>
      </dgm:prSet>
      <dgm:spPr/>
    </dgm:pt>
    <dgm:pt modelId="{64B72142-D8A5-4E07-AADF-EA4128B4A361}" type="pres">
      <dgm:prSet presAssocID="{8F2FD4A0-797C-460E-9875-CEFA63180E70}" presName="rootComposite" presStyleCnt="0"/>
      <dgm:spPr/>
    </dgm:pt>
    <dgm:pt modelId="{021A7DEF-A056-411D-8C83-53AAD607F41E}" type="pres">
      <dgm:prSet presAssocID="{8F2FD4A0-797C-460E-9875-CEFA63180E70}" presName="rootText" presStyleLbl="node2" presStyleIdx="1" presStyleCnt="5" custScaleY="142870">
        <dgm:presLayoutVars>
          <dgm:chPref val="3"/>
        </dgm:presLayoutVars>
      </dgm:prSet>
      <dgm:spPr/>
      <dgm:t>
        <a:bodyPr/>
        <a:lstStyle/>
        <a:p>
          <a:pPr rtl="1"/>
          <a:endParaRPr lang="ar-EG"/>
        </a:p>
      </dgm:t>
    </dgm:pt>
    <dgm:pt modelId="{C05FFECC-2F12-4C3F-8E35-6F9019745478}" type="pres">
      <dgm:prSet presAssocID="{8F2FD4A0-797C-460E-9875-CEFA63180E70}" presName="rootConnector" presStyleLbl="node2" presStyleIdx="1" presStyleCnt="5"/>
      <dgm:spPr/>
      <dgm:t>
        <a:bodyPr/>
        <a:lstStyle/>
        <a:p>
          <a:pPr rtl="1"/>
          <a:endParaRPr lang="ar-EG"/>
        </a:p>
      </dgm:t>
    </dgm:pt>
    <dgm:pt modelId="{96E323D0-8E31-4D98-877D-713AE0FD8E9F}" type="pres">
      <dgm:prSet presAssocID="{8F2FD4A0-797C-460E-9875-CEFA63180E70}" presName="hierChild4" presStyleCnt="0"/>
      <dgm:spPr/>
    </dgm:pt>
    <dgm:pt modelId="{FE1C4031-DA24-43BB-9721-D245CBBBE81A}" type="pres">
      <dgm:prSet presAssocID="{8F2FD4A0-797C-460E-9875-CEFA63180E70}" presName="hierChild5" presStyleCnt="0"/>
      <dgm:spPr/>
    </dgm:pt>
    <dgm:pt modelId="{9972101B-D36C-4164-8B8C-93E611AA19EF}" type="pres">
      <dgm:prSet presAssocID="{9E468D70-C10A-4368-8D5C-9476BB231670}" presName="Name37" presStyleLbl="parChTrans1D2" presStyleIdx="2" presStyleCnt="6"/>
      <dgm:spPr/>
      <dgm:t>
        <a:bodyPr/>
        <a:lstStyle/>
        <a:p>
          <a:pPr rtl="1"/>
          <a:endParaRPr lang="ar-EG"/>
        </a:p>
      </dgm:t>
    </dgm:pt>
    <dgm:pt modelId="{FAA11F9E-56D7-4696-983D-8F418A85B8D4}" type="pres">
      <dgm:prSet presAssocID="{D0BA0048-6E68-4ACF-9689-8F1F488FC66D}" presName="hierRoot2" presStyleCnt="0">
        <dgm:presLayoutVars>
          <dgm:hierBranch val="init"/>
        </dgm:presLayoutVars>
      </dgm:prSet>
      <dgm:spPr/>
    </dgm:pt>
    <dgm:pt modelId="{C1233706-0417-4111-B940-0CDF9675A76B}" type="pres">
      <dgm:prSet presAssocID="{D0BA0048-6E68-4ACF-9689-8F1F488FC66D}" presName="rootComposite" presStyleCnt="0"/>
      <dgm:spPr/>
    </dgm:pt>
    <dgm:pt modelId="{4A85F8AD-84F2-4AA1-BEE6-D83CA614432C}" type="pres">
      <dgm:prSet presAssocID="{D0BA0048-6E68-4ACF-9689-8F1F488FC66D}" presName="rootText" presStyleLbl="node2" presStyleIdx="2" presStyleCnt="5" custScaleY="142870">
        <dgm:presLayoutVars>
          <dgm:chPref val="3"/>
        </dgm:presLayoutVars>
      </dgm:prSet>
      <dgm:spPr/>
      <dgm:t>
        <a:bodyPr/>
        <a:lstStyle/>
        <a:p>
          <a:pPr rtl="1"/>
          <a:endParaRPr lang="ar-EG"/>
        </a:p>
      </dgm:t>
    </dgm:pt>
    <dgm:pt modelId="{81029518-7DD1-4C6B-A85C-480A67373974}" type="pres">
      <dgm:prSet presAssocID="{D0BA0048-6E68-4ACF-9689-8F1F488FC66D}" presName="rootConnector" presStyleLbl="node2" presStyleIdx="2" presStyleCnt="5"/>
      <dgm:spPr/>
      <dgm:t>
        <a:bodyPr/>
        <a:lstStyle/>
        <a:p>
          <a:pPr rtl="1"/>
          <a:endParaRPr lang="ar-EG"/>
        </a:p>
      </dgm:t>
    </dgm:pt>
    <dgm:pt modelId="{D67C732D-75AD-4E3A-92B9-5D38527DFE90}" type="pres">
      <dgm:prSet presAssocID="{D0BA0048-6E68-4ACF-9689-8F1F488FC66D}" presName="hierChild4" presStyleCnt="0"/>
      <dgm:spPr/>
    </dgm:pt>
    <dgm:pt modelId="{E3748A08-247B-4099-B0FC-4E8A6CF233B7}" type="pres">
      <dgm:prSet presAssocID="{D0BA0048-6E68-4ACF-9689-8F1F488FC66D}" presName="hierChild5" presStyleCnt="0"/>
      <dgm:spPr/>
    </dgm:pt>
    <dgm:pt modelId="{CF28C200-9724-4A09-A6D4-7491FD94FB15}" type="pres">
      <dgm:prSet presAssocID="{E0B56AF7-2D38-4451-AD19-26CB0F112AB2}" presName="Name37" presStyleLbl="parChTrans1D2" presStyleIdx="3" presStyleCnt="6"/>
      <dgm:spPr/>
      <dgm:t>
        <a:bodyPr/>
        <a:lstStyle/>
        <a:p>
          <a:pPr rtl="1"/>
          <a:endParaRPr lang="ar-EG"/>
        </a:p>
      </dgm:t>
    </dgm:pt>
    <dgm:pt modelId="{DB60D590-4715-4132-99F3-9C933649E6D7}" type="pres">
      <dgm:prSet presAssocID="{AF2753F2-3F1A-4911-B430-4E03D04397BC}" presName="hierRoot2" presStyleCnt="0">
        <dgm:presLayoutVars>
          <dgm:hierBranch val="init"/>
        </dgm:presLayoutVars>
      </dgm:prSet>
      <dgm:spPr/>
    </dgm:pt>
    <dgm:pt modelId="{BB0F9078-2B2B-4400-B6B0-E2E0D49F45A3}" type="pres">
      <dgm:prSet presAssocID="{AF2753F2-3F1A-4911-B430-4E03D04397BC}" presName="rootComposite" presStyleCnt="0"/>
      <dgm:spPr/>
    </dgm:pt>
    <dgm:pt modelId="{35583AE7-A124-40CF-9FAD-606001295F19}" type="pres">
      <dgm:prSet presAssocID="{AF2753F2-3F1A-4911-B430-4E03D04397BC}" presName="rootText" presStyleLbl="node2" presStyleIdx="3" presStyleCnt="5">
        <dgm:presLayoutVars>
          <dgm:chPref val="3"/>
        </dgm:presLayoutVars>
      </dgm:prSet>
      <dgm:spPr/>
      <dgm:t>
        <a:bodyPr/>
        <a:lstStyle/>
        <a:p>
          <a:pPr rtl="1"/>
          <a:endParaRPr lang="ar-EG"/>
        </a:p>
      </dgm:t>
    </dgm:pt>
    <dgm:pt modelId="{CDE1B5B6-514B-435C-BEAB-D43FCFA17F55}" type="pres">
      <dgm:prSet presAssocID="{AF2753F2-3F1A-4911-B430-4E03D04397BC}" presName="rootConnector" presStyleLbl="node2" presStyleIdx="3" presStyleCnt="5"/>
      <dgm:spPr/>
      <dgm:t>
        <a:bodyPr/>
        <a:lstStyle/>
        <a:p>
          <a:pPr rtl="1"/>
          <a:endParaRPr lang="ar-EG"/>
        </a:p>
      </dgm:t>
    </dgm:pt>
    <dgm:pt modelId="{258D4B41-9914-4A64-A89D-40BA031988A7}" type="pres">
      <dgm:prSet presAssocID="{AF2753F2-3F1A-4911-B430-4E03D04397BC}" presName="hierChild4" presStyleCnt="0"/>
      <dgm:spPr/>
    </dgm:pt>
    <dgm:pt modelId="{5FB0442E-C062-49AB-8E3B-81F854C295BC}" type="pres">
      <dgm:prSet presAssocID="{AF2753F2-3F1A-4911-B430-4E03D04397BC}" presName="hierChild5" presStyleCnt="0"/>
      <dgm:spPr/>
    </dgm:pt>
    <dgm:pt modelId="{3E53D131-1982-4556-A138-C44D1DBCA88B}" type="pres">
      <dgm:prSet presAssocID="{F0C03EBC-5A6F-464A-BF99-49D96ADDD0E8}" presName="Name37" presStyleLbl="parChTrans1D2" presStyleIdx="4" presStyleCnt="6"/>
      <dgm:spPr/>
      <dgm:t>
        <a:bodyPr/>
        <a:lstStyle/>
        <a:p>
          <a:pPr rtl="1"/>
          <a:endParaRPr lang="ar-EG"/>
        </a:p>
      </dgm:t>
    </dgm:pt>
    <dgm:pt modelId="{66E36112-10F3-42EB-AD2F-41C304A71CE8}" type="pres">
      <dgm:prSet presAssocID="{71BBA0FE-044E-447A-A098-2446F897B846}" presName="hierRoot2" presStyleCnt="0">
        <dgm:presLayoutVars>
          <dgm:hierBranch val="init"/>
        </dgm:presLayoutVars>
      </dgm:prSet>
      <dgm:spPr/>
    </dgm:pt>
    <dgm:pt modelId="{4983ED06-C624-4FE3-8FAC-BCAB2307846C}" type="pres">
      <dgm:prSet presAssocID="{71BBA0FE-044E-447A-A098-2446F897B846}" presName="rootComposite" presStyleCnt="0"/>
      <dgm:spPr/>
    </dgm:pt>
    <dgm:pt modelId="{C3887077-9ED1-45E5-8C14-28085C104645}" type="pres">
      <dgm:prSet presAssocID="{71BBA0FE-044E-447A-A098-2446F897B846}" presName="rootText" presStyleLbl="node2" presStyleIdx="4" presStyleCnt="5">
        <dgm:presLayoutVars>
          <dgm:chPref val="3"/>
        </dgm:presLayoutVars>
      </dgm:prSet>
      <dgm:spPr/>
      <dgm:t>
        <a:bodyPr/>
        <a:lstStyle/>
        <a:p>
          <a:pPr rtl="1"/>
          <a:endParaRPr lang="ar-EG"/>
        </a:p>
      </dgm:t>
    </dgm:pt>
    <dgm:pt modelId="{9DFBD99D-F5D7-47B2-9A43-E12B6E857BA7}" type="pres">
      <dgm:prSet presAssocID="{71BBA0FE-044E-447A-A098-2446F897B846}" presName="rootConnector" presStyleLbl="node2" presStyleIdx="4" presStyleCnt="5"/>
      <dgm:spPr/>
      <dgm:t>
        <a:bodyPr/>
        <a:lstStyle/>
        <a:p>
          <a:pPr rtl="1"/>
          <a:endParaRPr lang="ar-EG"/>
        </a:p>
      </dgm:t>
    </dgm:pt>
    <dgm:pt modelId="{DFD5FF3E-2825-4650-86BF-C0A01342089F}" type="pres">
      <dgm:prSet presAssocID="{71BBA0FE-044E-447A-A098-2446F897B846}" presName="hierChild4" presStyleCnt="0"/>
      <dgm:spPr/>
    </dgm:pt>
    <dgm:pt modelId="{2880FE2D-41BD-410A-AE84-74E7ED38ACFF}" type="pres">
      <dgm:prSet presAssocID="{71BBA0FE-044E-447A-A098-2446F897B846}" presName="hierChild5" presStyleCnt="0"/>
      <dgm:spPr/>
    </dgm:pt>
    <dgm:pt modelId="{FB9CA34C-D171-479E-9032-8AB79442CBD8}" type="pres">
      <dgm:prSet presAssocID="{63A10EA9-B434-4968-8CF2-1F89FEDB203F}" presName="hierChild3" presStyleCnt="0"/>
      <dgm:spPr/>
    </dgm:pt>
    <dgm:pt modelId="{AB93CBC6-A3D3-4BD1-B3D8-51CE7F0B3EAC}" type="pres">
      <dgm:prSet presAssocID="{686F672F-F7B8-485D-8749-2D652E2C268C}" presName="Name111" presStyleLbl="parChTrans1D2" presStyleIdx="5" presStyleCnt="6"/>
      <dgm:spPr/>
      <dgm:t>
        <a:bodyPr/>
        <a:lstStyle/>
        <a:p>
          <a:pPr rtl="1"/>
          <a:endParaRPr lang="ar-EG"/>
        </a:p>
      </dgm:t>
    </dgm:pt>
    <dgm:pt modelId="{DF30A65B-404D-40FA-8E2A-67DBEB1629EC}" type="pres">
      <dgm:prSet presAssocID="{3FE2D6A8-36C6-4C28-9A16-AC77BE4DD108}" presName="hierRoot3" presStyleCnt="0">
        <dgm:presLayoutVars>
          <dgm:hierBranch val="init"/>
        </dgm:presLayoutVars>
      </dgm:prSet>
      <dgm:spPr/>
    </dgm:pt>
    <dgm:pt modelId="{DEB05CB2-68BD-41FD-8E03-F3E3AA2CA911}" type="pres">
      <dgm:prSet presAssocID="{3FE2D6A8-36C6-4C28-9A16-AC77BE4DD108}" presName="rootComposite3" presStyleCnt="0"/>
      <dgm:spPr/>
    </dgm:pt>
    <dgm:pt modelId="{6FEED364-EDB7-46F9-8482-6F5DCFDAFCB9}" type="pres">
      <dgm:prSet presAssocID="{3FE2D6A8-36C6-4C28-9A16-AC77BE4DD108}" presName="rootText3" presStyleLbl="asst1" presStyleIdx="0" presStyleCnt="1">
        <dgm:presLayoutVars>
          <dgm:chPref val="3"/>
        </dgm:presLayoutVars>
      </dgm:prSet>
      <dgm:spPr/>
      <dgm:t>
        <a:bodyPr/>
        <a:lstStyle/>
        <a:p>
          <a:pPr rtl="1"/>
          <a:endParaRPr lang="ar-EG"/>
        </a:p>
      </dgm:t>
    </dgm:pt>
    <dgm:pt modelId="{F4EB5C57-D107-4A00-A7A3-463F0490C943}" type="pres">
      <dgm:prSet presAssocID="{3FE2D6A8-36C6-4C28-9A16-AC77BE4DD108}" presName="rootConnector3" presStyleLbl="asst1" presStyleIdx="0" presStyleCnt="1"/>
      <dgm:spPr/>
      <dgm:t>
        <a:bodyPr/>
        <a:lstStyle/>
        <a:p>
          <a:pPr rtl="1"/>
          <a:endParaRPr lang="ar-EG"/>
        </a:p>
      </dgm:t>
    </dgm:pt>
    <dgm:pt modelId="{772D5C0B-985C-443D-B3C8-63725617F53F}" type="pres">
      <dgm:prSet presAssocID="{3FE2D6A8-36C6-4C28-9A16-AC77BE4DD108}" presName="hierChild6" presStyleCnt="0"/>
      <dgm:spPr/>
    </dgm:pt>
    <dgm:pt modelId="{C009117C-E33A-413B-8497-22C5CA23B580}" type="pres">
      <dgm:prSet presAssocID="{3FE2D6A8-36C6-4C28-9A16-AC77BE4DD108}" presName="hierChild7" presStyleCnt="0"/>
      <dgm:spPr/>
    </dgm:pt>
  </dgm:ptLst>
  <dgm:cxnLst>
    <dgm:cxn modelId="{803A9230-2584-4286-ACFB-8A60FBBE6932}" type="presOf" srcId="{3FE2D6A8-36C6-4C28-9A16-AC77BE4DD108}" destId="{6FEED364-EDB7-46F9-8482-6F5DCFDAFCB9}" srcOrd="0" destOrd="0" presId="urn:microsoft.com/office/officeart/2005/8/layout/orgChart1"/>
    <dgm:cxn modelId="{E22B6D76-9017-4AE2-B4F5-252C22515C26}" srcId="{63A10EA9-B434-4968-8CF2-1F89FEDB203F}" destId="{8F2FD4A0-797C-460E-9875-CEFA63180E70}" srcOrd="2" destOrd="0" parTransId="{29C8D5E2-516C-4322-9B72-1601B7631C2A}" sibTransId="{7F25646D-20BD-4961-B729-F89C7F6E94D5}"/>
    <dgm:cxn modelId="{B177EF17-A24B-493E-B436-6FD3842B3429}" srcId="{63A10EA9-B434-4968-8CF2-1F89FEDB203F}" destId="{AF2753F2-3F1A-4911-B430-4E03D04397BC}" srcOrd="4" destOrd="0" parTransId="{E0B56AF7-2D38-4451-AD19-26CB0F112AB2}" sibTransId="{7083C40A-2837-41AD-9B59-FE256DCC3AC2}"/>
    <dgm:cxn modelId="{F4D0C17D-117C-4892-9C19-4EC8F171FE9E}" type="presOf" srcId="{F0C03EBC-5A6F-464A-BF99-49D96ADDD0E8}" destId="{3E53D131-1982-4556-A138-C44D1DBCA88B}" srcOrd="0" destOrd="0" presId="urn:microsoft.com/office/officeart/2005/8/layout/orgChart1"/>
    <dgm:cxn modelId="{A60C3E49-56F7-4EE8-A218-D3FC874BCC91}" type="presOf" srcId="{819BB890-3C17-4BC4-A1A9-4B44ABAF94CF}" destId="{FC7E95DB-40B9-47BF-9C6E-BA197F8D5944}" srcOrd="0" destOrd="0" presId="urn:microsoft.com/office/officeart/2005/8/layout/orgChart1"/>
    <dgm:cxn modelId="{07098F9F-6992-4D31-AFCB-11CBC281008B}" type="presOf" srcId="{63A10EA9-B434-4968-8CF2-1F89FEDB203F}" destId="{A3BD5E39-060C-4774-8C09-5D122DFA36C9}" srcOrd="0" destOrd="0" presId="urn:microsoft.com/office/officeart/2005/8/layout/orgChart1"/>
    <dgm:cxn modelId="{16D1E6DF-4D38-4035-9B3F-4A98D98F3402}" srcId="{63A10EA9-B434-4968-8CF2-1F89FEDB203F}" destId="{71BBA0FE-044E-447A-A098-2446F897B846}" srcOrd="5" destOrd="0" parTransId="{F0C03EBC-5A6F-464A-BF99-49D96ADDD0E8}" sibTransId="{A9D27B34-9039-482C-93A7-971FDC8921A6}"/>
    <dgm:cxn modelId="{E1E8BEBB-586C-44C6-9F4C-78DB87A4D65E}" type="presOf" srcId="{8F2FD4A0-797C-460E-9875-CEFA63180E70}" destId="{021A7DEF-A056-411D-8C83-53AAD607F41E}" srcOrd="0" destOrd="0" presId="urn:microsoft.com/office/officeart/2005/8/layout/orgChart1"/>
    <dgm:cxn modelId="{39026FD2-51B9-41DC-9C79-DF3BCF8462EC}" type="presOf" srcId="{9E468D70-C10A-4368-8D5C-9476BB231670}" destId="{9972101B-D36C-4164-8B8C-93E611AA19EF}" srcOrd="0" destOrd="0" presId="urn:microsoft.com/office/officeart/2005/8/layout/orgChart1"/>
    <dgm:cxn modelId="{18F123EF-2B38-4247-BA12-2C889492D595}" type="presOf" srcId="{8F2FD4A0-797C-460E-9875-CEFA63180E70}" destId="{C05FFECC-2F12-4C3F-8E35-6F9019745478}" srcOrd="1" destOrd="0" presId="urn:microsoft.com/office/officeart/2005/8/layout/orgChart1"/>
    <dgm:cxn modelId="{B77A545F-B354-43DD-BBB2-A850CC17778A}" srcId="{63A10EA9-B434-4968-8CF2-1F89FEDB203F}" destId="{D0BA0048-6E68-4ACF-9689-8F1F488FC66D}" srcOrd="3" destOrd="0" parTransId="{9E468D70-C10A-4368-8D5C-9476BB231670}" sibTransId="{599E3286-621B-4A15-A58A-ECC17040B336}"/>
    <dgm:cxn modelId="{FABABAA6-2653-4006-8F0B-33FFA74D0FF3}" type="presOf" srcId="{63A10EA9-B434-4968-8CF2-1F89FEDB203F}" destId="{0FBC6FB7-DFDB-4F0A-A550-1BA6E172DEC4}" srcOrd="1" destOrd="0" presId="urn:microsoft.com/office/officeart/2005/8/layout/orgChart1"/>
    <dgm:cxn modelId="{FD73DD83-E177-4792-BEF9-A9038A3FA63F}" type="presOf" srcId="{71BBA0FE-044E-447A-A098-2446F897B846}" destId="{C3887077-9ED1-45E5-8C14-28085C104645}" srcOrd="0" destOrd="0" presId="urn:microsoft.com/office/officeart/2005/8/layout/orgChart1"/>
    <dgm:cxn modelId="{AC5FA295-25C9-4EDC-AE34-6C3D2C736513}" type="presOf" srcId="{AF2753F2-3F1A-4911-B430-4E03D04397BC}" destId="{CDE1B5B6-514B-435C-BEAB-D43FCFA17F55}" srcOrd="1" destOrd="0" presId="urn:microsoft.com/office/officeart/2005/8/layout/orgChart1"/>
    <dgm:cxn modelId="{59A1D1B4-EA63-40E0-8727-4F60C93ED737}" type="presOf" srcId="{29C8D5E2-516C-4322-9B72-1601B7631C2A}" destId="{01A0D3E4-E658-435E-9623-6B8DB64169D4}" srcOrd="0" destOrd="0" presId="urn:microsoft.com/office/officeart/2005/8/layout/orgChart1"/>
    <dgm:cxn modelId="{132921CC-2440-4876-85D2-836106F16562}" srcId="{63A10EA9-B434-4968-8CF2-1F89FEDB203F}" destId="{3FE2D6A8-36C6-4C28-9A16-AC77BE4DD108}" srcOrd="0" destOrd="0" parTransId="{686F672F-F7B8-485D-8749-2D652E2C268C}" sibTransId="{CB0A6EB4-5DCA-41B5-B133-4A14FFCCE027}"/>
    <dgm:cxn modelId="{418BD359-24ED-4689-8267-947CE0120F2E}" type="presOf" srcId="{AF2753F2-3F1A-4911-B430-4E03D04397BC}" destId="{35583AE7-A124-40CF-9FAD-606001295F19}" srcOrd="0" destOrd="0" presId="urn:microsoft.com/office/officeart/2005/8/layout/orgChart1"/>
    <dgm:cxn modelId="{B9737135-3301-4501-8CD6-00D4B9D46AC5}" srcId="{63A10EA9-B434-4968-8CF2-1F89FEDB203F}" destId="{EE21E17E-215F-4C41-9FEA-4A841215072C}" srcOrd="1" destOrd="0" parTransId="{819BB890-3C17-4BC4-A1A9-4B44ABAF94CF}" sibTransId="{51DD9725-0200-4A53-8149-EB7CE175CA68}"/>
    <dgm:cxn modelId="{E65763EB-A7D5-4652-A2C2-AADDA9FFE5F9}" type="presOf" srcId="{3FE2D6A8-36C6-4C28-9A16-AC77BE4DD108}" destId="{F4EB5C57-D107-4A00-A7A3-463F0490C943}" srcOrd="1" destOrd="0" presId="urn:microsoft.com/office/officeart/2005/8/layout/orgChart1"/>
    <dgm:cxn modelId="{5058DD29-E282-4C01-A481-A2C34B1883B9}" type="presOf" srcId="{D0BA0048-6E68-4ACF-9689-8F1F488FC66D}" destId="{4A85F8AD-84F2-4AA1-BEE6-D83CA614432C}" srcOrd="0" destOrd="0" presId="urn:microsoft.com/office/officeart/2005/8/layout/orgChart1"/>
    <dgm:cxn modelId="{AA47FB99-F7D1-4CB5-AFF0-B114580C23A1}" type="presOf" srcId="{E0B56AF7-2D38-4451-AD19-26CB0F112AB2}" destId="{CF28C200-9724-4A09-A6D4-7491FD94FB15}" srcOrd="0" destOrd="0" presId="urn:microsoft.com/office/officeart/2005/8/layout/orgChart1"/>
    <dgm:cxn modelId="{199A724E-01F0-42E8-841C-FEC8F4DB5B4E}" type="presOf" srcId="{D0BA0048-6E68-4ACF-9689-8F1F488FC66D}" destId="{81029518-7DD1-4C6B-A85C-480A67373974}" srcOrd="1" destOrd="0" presId="urn:microsoft.com/office/officeart/2005/8/layout/orgChart1"/>
    <dgm:cxn modelId="{753E9B44-8C44-4CF9-94D8-A4C2F4D55C6C}" type="presOf" srcId="{EE21E17E-215F-4C41-9FEA-4A841215072C}" destId="{4647607A-BA26-4D59-BC29-334881B06E2B}" srcOrd="1" destOrd="0" presId="urn:microsoft.com/office/officeart/2005/8/layout/orgChart1"/>
    <dgm:cxn modelId="{E00B956C-69BA-4A86-901D-EFAD971B48C7}" type="presOf" srcId="{EE21E17E-215F-4C41-9FEA-4A841215072C}" destId="{EEC918A5-3526-487E-B439-C9B4945345CC}" srcOrd="0" destOrd="0" presId="urn:microsoft.com/office/officeart/2005/8/layout/orgChart1"/>
    <dgm:cxn modelId="{2A78306B-32FE-489C-A71A-BA50FD18F52B}" type="presOf" srcId="{DED02F77-8299-4DC0-AF49-076883939E3D}" destId="{074B380D-1FF2-459F-980D-3186EEDFCB80}" srcOrd="0" destOrd="0" presId="urn:microsoft.com/office/officeart/2005/8/layout/orgChart1"/>
    <dgm:cxn modelId="{2AC1A448-ADF3-4495-BAE8-DAD2D3F2FF3A}" type="presOf" srcId="{686F672F-F7B8-485D-8749-2D652E2C268C}" destId="{AB93CBC6-A3D3-4BD1-B3D8-51CE7F0B3EAC}" srcOrd="0" destOrd="0" presId="urn:microsoft.com/office/officeart/2005/8/layout/orgChart1"/>
    <dgm:cxn modelId="{A2A987E0-69DF-4DCE-92F9-39E8DB2B18AE}" srcId="{DED02F77-8299-4DC0-AF49-076883939E3D}" destId="{63A10EA9-B434-4968-8CF2-1F89FEDB203F}" srcOrd="0" destOrd="0" parTransId="{EE54FA48-1B23-4E1C-8CC6-0FB6A74D7C26}" sibTransId="{93B7D3C7-1286-4AA3-95B1-63F697609B13}"/>
    <dgm:cxn modelId="{ADAAB6EA-E24D-4CD1-AB6F-7F92D7C7A403}" type="presOf" srcId="{71BBA0FE-044E-447A-A098-2446F897B846}" destId="{9DFBD99D-F5D7-47B2-9A43-E12B6E857BA7}" srcOrd="1" destOrd="0" presId="urn:microsoft.com/office/officeart/2005/8/layout/orgChart1"/>
    <dgm:cxn modelId="{0060D658-B85B-455F-8AD1-3C2BA384EFBF}" type="presParOf" srcId="{074B380D-1FF2-459F-980D-3186EEDFCB80}" destId="{5204F783-45EA-4315-9D4C-80C05ABEB019}" srcOrd="0" destOrd="0" presId="urn:microsoft.com/office/officeart/2005/8/layout/orgChart1"/>
    <dgm:cxn modelId="{BFC0D47E-A74E-4419-9A36-9F8C15FFCB69}" type="presParOf" srcId="{5204F783-45EA-4315-9D4C-80C05ABEB019}" destId="{CDB4449C-EF84-49EF-A9B9-585DAD2A86E1}" srcOrd="0" destOrd="0" presId="urn:microsoft.com/office/officeart/2005/8/layout/orgChart1"/>
    <dgm:cxn modelId="{F5253BF6-45EA-4B89-BB8B-952DE4FB828C}" type="presParOf" srcId="{CDB4449C-EF84-49EF-A9B9-585DAD2A86E1}" destId="{A3BD5E39-060C-4774-8C09-5D122DFA36C9}" srcOrd="0" destOrd="0" presId="urn:microsoft.com/office/officeart/2005/8/layout/orgChart1"/>
    <dgm:cxn modelId="{B3B897D6-1560-4BA4-94E6-8C7DA4C08454}" type="presParOf" srcId="{CDB4449C-EF84-49EF-A9B9-585DAD2A86E1}" destId="{0FBC6FB7-DFDB-4F0A-A550-1BA6E172DEC4}" srcOrd="1" destOrd="0" presId="urn:microsoft.com/office/officeart/2005/8/layout/orgChart1"/>
    <dgm:cxn modelId="{F8B79F1E-CD2D-4D7D-B284-55FF49FEAE5B}" type="presParOf" srcId="{5204F783-45EA-4315-9D4C-80C05ABEB019}" destId="{B0BC179C-9054-406C-B9F9-F98CE9F30ECD}" srcOrd="1" destOrd="0" presId="urn:microsoft.com/office/officeart/2005/8/layout/orgChart1"/>
    <dgm:cxn modelId="{06B395CD-EED1-459D-92AF-6C6337D00C51}" type="presParOf" srcId="{B0BC179C-9054-406C-B9F9-F98CE9F30ECD}" destId="{FC7E95DB-40B9-47BF-9C6E-BA197F8D5944}" srcOrd="0" destOrd="0" presId="urn:microsoft.com/office/officeart/2005/8/layout/orgChart1"/>
    <dgm:cxn modelId="{7ED18A7C-808E-4396-9058-3F07CD7741FF}" type="presParOf" srcId="{B0BC179C-9054-406C-B9F9-F98CE9F30ECD}" destId="{895D33A1-B97A-44E9-B145-6134EE5FBB8B}" srcOrd="1" destOrd="0" presId="urn:microsoft.com/office/officeart/2005/8/layout/orgChart1"/>
    <dgm:cxn modelId="{09190C76-AF75-43C3-A361-442380FFA606}" type="presParOf" srcId="{895D33A1-B97A-44E9-B145-6134EE5FBB8B}" destId="{F4BEC290-2E3A-4E23-BD5B-D502363F856E}" srcOrd="0" destOrd="0" presId="urn:microsoft.com/office/officeart/2005/8/layout/orgChart1"/>
    <dgm:cxn modelId="{B6BAC57F-0737-4833-9547-D33D590678A8}" type="presParOf" srcId="{F4BEC290-2E3A-4E23-BD5B-D502363F856E}" destId="{EEC918A5-3526-487E-B439-C9B4945345CC}" srcOrd="0" destOrd="0" presId="urn:microsoft.com/office/officeart/2005/8/layout/orgChart1"/>
    <dgm:cxn modelId="{64ACD828-4745-43BF-9F74-1F1032D2F7A3}" type="presParOf" srcId="{F4BEC290-2E3A-4E23-BD5B-D502363F856E}" destId="{4647607A-BA26-4D59-BC29-334881B06E2B}" srcOrd="1" destOrd="0" presId="urn:microsoft.com/office/officeart/2005/8/layout/orgChart1"/>
    <dgm:cxn modelId="{A027C870-736C-4C05-8A46-27146FBEF983}" type="presParOf" srcId="{895D33A1-B97A-44E9-B145-6134EE5FBB8B}" destId="{8A49B9A9-EC8E-4A2A-A409-F949FB7A2BC8}" srcOrd="1" destOrd="0" presId="urn:microsoft.com/office/officeart/2005/8/layout/orgChart1"/>
    <dgm:cxn modelId="{6C271A71-8634-48A2-8EA1-B933F05A1690}" type="presParOf" srcId="{895D33A1-B97A-44E9-B145-6134EE5FBB8B}" destId="{9D611404-CBE0-40DF-92F3-9194BA073E0B}" srcOrd="2" destOrd="0" presId="urn:microsoft.com/office/officeart/2005/8/layout/orgChart1"/>
    <dgm:cxn modelId="{C87414A0-BF9D-40F6-B8F5-AEE51D791C50}" type="presParOf" srcId="{B0BC179C-9054-406C-B9F9-F98CE9F30ECD}" destId="{01A0D3E4-E658-435E-9623-6B8DB64169D4}" srcOrd="2" destOrd="0" presId="urn:microsoft.com/office/officeart/2005/8/layout/orgChart1"/>
    <dgm:cxn modelId="{791A19AE-9850-43A1-A773-509FB14E3C81}" type="presParOf" srcId="{B0BC179C-9054-406C-B9F9-F98CE9F30ECD}" destId="{4C515DCF-3497-4861-AE7C-714C05C82B39}" srcOrd="3" destOrd="0" presId="urn:microsoft.com/office/officeart/2005/8/layout/orgChart1"/>
    <dgm:cxn modelId="{9E39038C-8B2D-473E-B16A-13C55617161D}" type="presParOf" srcId="{4C515DCF-3497-4861-AE7C-714C05C82B39}" destId="{64B72142-D8A5-4E07-AADF-EA4128B4A361}" srcOrd="0" destOrd="0" presId="urn:microsoft.com/office/officeart/2005/8/layout/orgChart1"/>
    <dgm:cxn modelId="{EF276063-6C90-4251-9D4E-D2153CD16BB9}" type="presParOf" srcId="{64B72142-D8A5-4E07-AADF-EA4128B4A361}" destId="{021A7DEF-A056-411D-8C83-53AAD607F41E}" srcOrd="0" destOrd="0" presId="urn:microsoft.com/office/officeart/2005/8/layout/orgChart1"/>
    <dgm:cxn modelId="{DCE6387A-5ACA-4D70-8709-BDD04C625F85}" type="presParOf" srcId="{64B72142-D8A5-4E07-AADF-EA4128B4A361}" destId="{C05FFECC-2F12-4C3F-8E35-6F9019745478}" srcOrd="1" destOrd="0" presId="urn:microsoft.com/office/officeart/2005/8/layout/orgChart1"/>
    <dgm:cxn modelId="{88B0E4D1-A36E-4C86-97C7-CD093570DA8E}" type="presParOf" srcId="{4C515DCF-3497-4861-AE7C-714C05C82B39}" destId="{96E323D0-8E31-4D98-877D-713AE0FD8E9F}" srcOrd="1" destOrd="0" presId="urn:microsoft.com/office/officeart/2005/8/layout/orgChart1"/>
    <dgm:cxn modelId="{C91B6302-DC9C-4CCB-8654-536D8A3BD056}" type="presParOf" srcId="{4C515DCF-3497-4861-AE7C-714C05C82B39}" destId="{FE1C4031-DA24-43BB-9721-D245CBBBE81A}" srcOrd="2" destOrd="0" presId="urn:microsoft.com/office/officeart/2005/8/layout/orgChart1"/>
    <dgm:cxn modelId="{6C5C6477-FA03-4E6F-B94F-38DB8E3BC00F}" type="presParOf" srcId="{B0BC179C-9054-406C-B9F9-F98CE9F30ECD}" destId="{9972101B-D36C-4164-8B8C-93E611AA19EF}" srcOrd="4" destOrd="0" presId="urn:microsoft.com/office/officeart/2005/8/layout/orgChart1"/>
    <dgm:cxn modelId="{6DDB5BC6-D1E8-4231-8360-A7B97BE62427}" type="presParOf" srcId="{B0BC179C-9054-406C-B9F9-F98CE9F30ECD}" destId="{FAA11F9E-56D7-4696-983D-8F418A85B8D4}" srcOrd="5" destOrd="0" presId="urn:microsoft.com/office/officeart/2005/8/layout/orgChart1"/>
    <dgm:cxn modelId="{9EC58FFC-9B50-42FD-977D-28BC8AA1F5FB}" type="presParOf" srcId="{FAA11F9E-56D7-4696-983D-8F418A85B8D4}" destId="{C1233706-0417-4111-B940-0CDF9675A76B}" srcOrd="0" destOrd="0" presId="urn:microsoft.com/office/officeart/2005/8/layout/orgChart1"/>
    <dgm:cxn modelId="{DB4266E0-074B-4322-87D2-396DFA95E205}" type="presParOf" srcId="{C1233706-0417-4111-B940-0CDF9675A76B}" destId="{4A85F8AD-84F2-4AA1-BEE6-D83CA614432C}" srcOrd="0" destOrd="0" presId="urn:microsoft.com/office/officeart/2005/8/layout/orgChart1"/>
    <dgm:cxn modelId="{4D149478-E569-4A06-AC9D-2926786ED29D}" type="presParOf" srcId="{C1233706-0417-4111-B940-0CDF9675A76B}" destId="{81029518-7DD1-4C6B-A85C-480A67373974}" srcOrd="1" destOrd="0" presId="urn:microsoft.com/office/officeart/2005/8/layout/orgChart1"/>
    <dgm:cxn modelId="{B9CB4ACF-DE81-4A37-80B4-A3E09100BFA5}" type="presParOf" srcId="{FAA11F9E-56D7-4696-983D-8F418A85B8D4}" destId="{D67C732D-75AD-4E3A-92B9-5D38527DFE90}" srcOrd="1" destOrd="0" presId="urn:microsoft.com/office/officeart/2005/8/layout/orgChart1"/>
    <dgm:cxn modelId="{71C3AEF0-F52B-4A29-B6B7-0F5134D64BE3}" type="presParOf" srcId="{FAA11F9E-56D7-4696-983D-8F418A85B8D4}" destId="{E3748A08-247B-4099-B0FC-4E8A6CF233B7}" srcOrd="2" destOrd="0" presId="urn:microsoft.com/office/officeart/2005/8/layout/orgChart1"/>
    <dgm:cxn modelId="{C4A5CBFB-4116-42A0-966C-1ABFD4D7F8F5}" type="presParOf" srcId="{B0BC179C-9054-406C-B9F9-F98CE9F30ECD}" destId="{CF28C200-9724-4A09-A6D4-7491FD94FB15}" srcOrd="6" destOrd="0" presId="urn:microsoft.com/office/officeart/2005/8/layout/orgChart1"/>
    <dgm:cxn modelId="{18887327-4A20-4A8B-94C1-C2638FA8724A}" type="presParOf" srcId="{B0BC179C-9054-406C-B9F9-F98CE9F30ECD}" destId="{DB60D590-4715-4132-99F3-9C933649E6D7}" srcOrd="7" destOrd="0" presId="urn:microsoft.com/office/officeart/2005/8/layout/orgChart1"/>
    <dgm:cxn modelId="{5D008C27-DE55-4885-96A1-0DD77943D0D2}" type="presParOf" srcId="{DB60D590-4715-4132-99F3-9C933649E6D7}" destId="{BB0F9078-2B2B-4400-B6B0-E2E0D49F45A3}" srcOrd="0" destOrd="0" presId="urn:microsoft.com/office/officeart/2005/8/layout/orgChart1"/>
    <dgm:cxn modelId="{05CACD9A-277A-422B-B1F5-E656F6CCEA9B}" type="presParOf" srcId="{BB0F9078-2B2B-4400-B6B0-E2E0D49F45A3}" destId="{35583AE7-A124-40CF-9FAD-606001295F19}" srcOrd="0" destOrd="0" presId="urn:microsoft.com/office/officeart/2005/8/layout/orgChart1"/>
    <dgm:cxn modelId="{A25D6EE7-0173-460D-95D2-3513BB7D138E}" type="presParOf" srcId="{BB0F9078-2B2B-4400-B6B0-E2E0D49F45A3}" destId="{CDE1B5B6-514B-435C-BEAB-D43FCFA17F55}" srcOrd="1" destOrd="0" presId="urn:microsoft.com/office/officeart/2005/8/layout/orgChart1"/>
    <dgm:cxn modelId="{BA7ED063-FA55-42BC-B6EF-128059D6081E}" type="presParOf" srcId="{DB60D590-4715-4132-99F3-9C933649E6D7}" destId="{258D4B41-9914-4A64-A89D-40BA031988A7}" srcOrd="1" destOrd="0" presId="urn:microsoft.com/office/officeart/2005/8/layout/orgChart1"/>
    <dgm:cxn modelId="{CA8A71F7-6F5F-49AB-9400-07A63AA812E0}" type="presParOf" srcId="{DB60D590-4715-4132-99F3-9C933649E6D7}" destId="{5FB0442E-C062-49AB-8E3B-81F854C295BC}" srcOrd="2" destOrd="0" presId="urn:microsoft.com/office/officeart/2005/8/layout/orgChart1"/>
    <dgm:cxn modelId="{54FD9EAE-DB22-4E00-8A1F-B71109410CED}" type="presParOf" srcId="{B0BC179C-9054-406C-B9F9-F98CE9F30ECD}" destId="{3E53D131-1982-4556-A138-C44D1DBCA88B}" srcOrd="8" destOrd="0" presId="urn:microsoft.com/office/officeart/2005/8/layout/orgChart1"/>
    <dgm:cxn modelId="{8B57FD68-9148-47AA-BD15-F753DDC871A2}" type="presParOf" srcId="{B0BC179C-9054-406C-B9F9-F98CE9F30ECD}" destId="{66E36112-10F3-42EB-AD2F-41C304A71CE8}" srcOrd="9" destOrd="0" presId="urn:microsoft.com/office/officeart/2005/8/layout/orgChart1"/>
    <dgm:cxn modelId="{1A4E5FBE-D122-4B10-BC58-9DB7469D25C9}" type="presParOf" srcId="{66E36112-10F3-42EB-AD2F-41C304A71CE8}" destId="{4983ED06-C624-4FE3-8FAC-BCAB2307846C}" srcOrd="0" destOrd="0" presId="urn:microsoft.com/office/officeart/2005/8/layout/orgChart1"/>
    <dgm:cxn modelId="{CDD95C15-1C18-4B6F-B9DA-F5333D0D6D05}" type="presParOf" srcId="{4983ED06-C624-4FE3-8FAC-BCAB2307846C}" destId="{C3887077-9ED1-45E5-8C14-28085C104645}" srcOrd="0" destOrd="0" presId="urn:microsoft.com/office/officeart/2005/8/layout/orgChart1"/>
    <dgm:cxn modelId="{C7D52F2B-F4A0-47D2-B448-3E0FD573AB08}" type="presParOf" srcId="{4983ED06-C624-4FE3-8FAC-BCAB2307846C}" destId="{9DFBD99D-F5D7-47B2-9A43-E12B6E857BA7}" srcOrd="1" destOrd="0" presId="urn:microsoft.com/office/officeart/2005/8/layout/orgChart1"/>
    <dgm:cxn modelId="{589E674D-A0F0-453A-8CB9-B443889D8E55}" type="presParOf" srcId="{66E36112-10F3-42EB-AD2F-41C304A71CE8}" destId="{DFD5FF3E-2825-4650-86BF-C0A01342089F}" srcOrd="1" destOrd="0" presId="urn:microsoft.com/office/officeart/2005/8/layout/orgChart1"/>
    <dgm:cxn modelId="{92A3CAE9-2742-4E04-93B3-3F7FE721E74D}" type="presParOf" srcId="{66E36112-10F3-42EB-AD2F-41C304A71CE8}" destId="{2880FE2D-41BD-410A-AE84-74E7ED38ACFF}" srcOrd="2" destOrd="0" presId="urn:microsoft.com/office/officeart/2005/8/layout/orgChart1"/>
    <dgm:cxn modelId="{5A1B243E-30E0-4EFF-8C36-AF841406F55C}" type="presParOf" srcId="{5204F783-45EA-4315-9D4C-80C05ABEB019}" destId="{FB9CA34C-D171-479E-9032-8AB79442CBD8}" srcOrd="2" destOrd="0" presId="urn:microsoft.com/office/officeart/2005/8/layout/orgChart1"/>
    <dgm:cxn modelId="{F9591679-30A8-45F0-8850-BF8916741CC8}" type="presParOf" srcId="{FB9CA34C-D171-479E-9032-8AB79442CBD8}" destId="{AB93CBC6-A3D3-4BD1-B3D8-51CE7F0B3EAC}" srcOrd="0" destOrd="0" presId="urn:microsoft.com/office/officeart/2005/8/layout/orgChart1"/>
    <dgm:cxn modelId="{E676E76F-BEA7-4EBF-B094-C1E947DE9E3A}" type="presParOf" srcId="{FB9CA34C-D171-479E-9032-8AB79442CBD8}" destId="{DF30A65B-404D-40FA-8E2A-67DBEB1629EC}" srcOrd="1" destOrd="0" presId="urn:microsoft.com/office/officeart/2005/8/layout/orgChart1"/>
    <dgm:cxn modelId="{ED918780-F191-4131-9E66-AB3E18F16D42}" type="presParOf" srcId="{DF30A65B-404D-40FA-8E2A-67DBEB1629EC}" destId="{DEB05CB2-68BD-41FD-8E03-F3E3AA2CA911}" srcOrd="0" destOrd="0" presId="urn:microsoft.com/office/officeart/2005/8/layout/orgChart1"/>
    <dgm:cxn modelId="{17DDC4DC-81EE-4F10-BFD2-A5286D8793AE}" type="presParOf" srcId="{DEB05CB2-68BD-41FD-8E03-F3E3AA2CA911}" destId="{6FEED364-EDB7-46F9-8482-6F5DCFDAFCB9}" srcOrd="0" destOrd="0" presId="urn:microsoft.com/office/officeart/2005/8/layout/orgChart1"/>
    <dgm:cxn modelId="{51160BCA-BB0F-4034-907A-897EB93F49E8}" type="presParOf" srcId="{DEB05CB2-68BD-41FD-8E03-F3E3AA2CA911}" destId="{F4EB5C57-D107-4A00-A7A3-463F0490C943}" srcOrd="1" destOrd="0" presId="urn:microsoft.com/office/officeart/2005/8/layout/orgChart1"/>
    <dgm:cxn modelId="{6EC1227B-A31A-4A9B-BD8E-41A9DD3E509A}" type="presParOf" srcId="{DF30A65B-404D-40FA-8E2A-67DBEB1629EC}" destId="{772D5C0B-985C-443D-B3C8-63725617F53F}" srcOrd="1" destOrd="0" presId="urn:microsoft.com/office/officeart/2005/8/layout/orgChart1"/>
    <dgm:cxn modelId="{A3B2466A-6BBF-499B-9FB4-C3BD15FA44BE}" type="presParOf" srcId="{DF30A65B-404D-40FA-8E2A-67DBEB1629EC}" destId="{C009117C-E33A-413B-8497-22C5CA23B580}" srcOrd="2" destOrd="0" presId="urn:microsoft.com/office/officeart/2005/8/layout/orgChart1"/>
  </dgm:cxnLst>
  <dgm:bg/>
  <dgm:whole/>
</dgm:dataModel>
</file>

<file path=ppt/diagrams/data8.xml><?xml version="1.0" encoding="utf-8"?>
<dgm:dataModel xmlns:dgm="http://schemas.openxmlformats.org/drawingml/2006/diagram" xmlns:a="http://schemas.openxmlformats.org/drawingml/2006/main">
  <dgm:ptLst>
    <dgm:pt modelId="{337EDEE2-1E31-49A8-AB36-2EDD500CF8A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EG"/>
        </a:p>
      </dgm:t>
    </dgm:pt>
    <dgm:pt modelId="{6B58C72F-B3ED-4023-B610-F79748EC1D8B}">
      <dgm:prSet phldrT="[Text]" custT="1"/>
      <dgm:spPr/>
      <dgm:t>
        <a:bodyPr/>
        <a:lstStyle/>
        <a:p>
          <a:pPr rtl="1"/>
          <a:r>
            <a:rPr lang="ar-EG" sz="2000" b="1" dirty="0" smtClean="0">
              <a:solidFill>
                <a:schemeClr val="tx1"/>
              </a:solidFill>
            </a:rPr>
            <a:t>استخدام مدخل الأحداث المتناقضة في تدريس العلوم</a:t>
          </a:r>
        </a:p>
        <a:p>
          <a:pPr rtl="1"/>
          <a:r>
            <a:rPr lang="ar-EG" sz="2000" b="1" dirty="0" smtClean="0">
              <a:solidFill>
                <a:schemeClr val="tx1"/>
              </a:solidFill>
            </a:rPr>
            <a:t>أثر انكسار الضوء</a:t>
          </a:r>
          <a:endParaRPr lang="ar-EG" sz="2000" b="1" dirty="0">
            <a:solidFill>
              <a:schemeClr val="tx1"/>
            </a:solidFill>
          </a:endParaRPr>
        </a:p>
      </dgm:t>
    </dgm:pt>
    <dgm:pt modelId="{A83C981C-7FA6-447D-8847-77D6D33736D8}" type="parTrans" cxnId="{AA632AD2-C846-41D1-A577-F799E3642D85}">
      <dgm:prSet/>
      <dgm:spPr/>
      <dgm:t>
        <a:bodyPr/>
        <a:lstStyle/>
        <a:p>
          <a:pPr rtl="1"/>
          <a:endParaRPr lang="ar-EG"/>
        </a:p>
      </dgm:t>
    </dgm:pt>
    <dgm:pt modelId="{F2A760F7-F2A5-48DC-832E-A3E210C958D7}" type="sibTrans" cxnId="{AA632AD2-C846-41D1-A577-F799E3642D85}">
      <dgm:prSet/>
      <dgm:spPr/>
      <dgm:t>
        <a:bodyPr/>
        <a:lstStyle/>
        <a:p>
          <a:pPr rtl="1"/>
          <a:endParaRPr lang="ar-EG"/>
        </a:p>
      </dgm:t>
    </dgm:pt>
    <dgm:pt modelId="{F849ADDD-B22E-4DE3-9489-A8B35AE0B73A}" type="asst">
      <dgm:prSet phldrT="[Text]" custT="1"/>
      <dgm:spPr/>
      <dgm:t>
        <a:bodyPr/>
        <a:lstStyle/>
        <a:p>
          <a:pPr rtl="1"/>
          <a:r>
            <a:rPr lang="ar-EG" sz="2000" b="1" dirty="0" smtClean="0"/>
            <a:t>تمر بمراحل ثلاثية هي </a:t>
          </a:r>
          <a:endParaRPr lang="ar-EG" sz="2000" b="1" dirty="0"/>
        </a:p>
      </dgm:t>
    </dgm:pt>
    <dgm:pt modelId="{9400DB5E-03B9-4F6E-911C-E9E39312FF04}" type="parTrans" cxnId="{56B85D49-19C2-462A-8E18-BD836E744AA8}">
      <dgm:prSet/>
      <dgm:spPr/>
      <dgm:t>
        <a:bodyPr/>
        <a:lstStyle/>
        <a:p>
          <a:pPr rtl="1"/>
          <a:endParaRPr lang="ar-EG"/>
        </a:p>
      </dgm:t>
    </dgm:pt>
    <dgm:pt modelId="{AA6CC6F0-7AE6-43C7-B194-06F34FE99997}" type="sibTrans" cxnId="{56B85D49-19C2-462A-8E18-BD836E744AA8}">
      <dgm:prSet/>
      <dgm:spPr/>
      <dgm:t>
        <a:bodyPr/>
        <a:lstStyle/>
        <a:p>
          <a:pPr rtl="1"/>
          <a:endParaRPr lang="ar-EG"/>
        </a:p>
      </dgm:t>
    </dgm:pt>
    <dgm:pt modelId="{10E1FC8F-E5B4-4491-9FF0-461682B3107D}">
      <dgm:prSet phldrT="[Text]"/>
      <dgm:spPr/>
      <dgm:t>
        <a:bodyPr/>
        <a:lstStyle/>
        <a:p>
          <a:pPr rtl="1"/>
          <a:r>
            <a:rPr lang="ar-EG" b="1" dirty="0" smtClean="0">
              <a:solidFill>
                <a:srgbClr val="FFFF00"/>
              </a:solidFill>
            </a:rPr>
            <a:t>ثالثاً: حل التناقض من خلال سياق المقترح</a:t>
          </a:r>
        </a:p>
        <a:p>
          <a:pPr rtl="1"/>
          <a:r>
            <a:rPr lang="en-US" b="1" dirty="0" smtClean="0">
              <a:solidFill>
                <a:srgbClr val="FFFF00"/>
              </a:solidFill>
            </a:rPr>
            <a:t>Resolve the discrepancy </a:t>
          </a:r>
          <a:endParaRPr lang="ar-EG" b="1" dirty="0">
            <a:solidFill>
              <a:srgbClr val="FFFF00"/>
            </a:solidFill>
          </a:endParaRPr>
        </a:p>
      </dgm:t>
    </dgm:pt>
    <dgm:pt modelId="{B5A2A742-F645-4178-AA4C-FF4434FC33A8}" type="parTrans" cxnId="{8461D96A-DB13-49D7-8B56-9EB777D3AFC8}">
      <dgm:prSet/>
      <dgm:spPr/>
      <dgm:t>
        <a:bodyPr/>
        <a:lstStyle/>
        <a:p>
          <a:pPr rtl="1"/>
          <a:endParaRPr lang="ar-EG"/>
        </a:p>
      </dgm:t>
    </dgm:pt>
    <dgm:pt modelId="{02E04494-7210-4843-A339-E48438B38FBF}" type="sibTrans" cxnId="{8461D96A-DB13-49D7-8B56-9EB777D3AFC8}">
      <dgm:prSet/>
      <dgm:spPr/>
      <dgm:t>
        <a:bodyPr/>
        <a:lstStyle/>
        <a:p>
          <a:pPr rtl="1"/>
          <a:endParaRPr lang="ar-EG"/>
        </a:p>
      </dgm:t>
    </dgm:pt>
    <dgm:pt modelId="{5631157E-1CA7-454B-9141-EC89A188EA9D}">
      <dgm:prSet phldrT="[Text]"/>
      <dgm:spPr/>
      <dgm:t>
        <a:bodyPr/>
        <a:lstStyle/>
        <a:p>
          <a:pPr rtl="1"/>
          <a:r>
            <a:rPr lang="ar-EG" b="1" dirty="0" smtClean="0">
              <a:solidFill>
                <a:srgbClr val="FFFF00"/>
              </a:solidFill>
            </a:rPr>
            <a:t>ثانياً: إدارة عمليات البحث والتقصي لحل التناقض </a:t>
          </a:r>
        </a:p>
        <a:p>
          <a:pPr rtl="1"/>
          <a:r>
            <a:rPr lang="en-US" b="1" dirty="0" smtClean="0">
              <a:solidFill>
                <a:srgbClr val="FFFF00"/>
              </a:solidFill>
            </a:rPr>
            <a:t>Pupils investigate to solve the discrepancy </a:t>
          </a:r>
          <a:endParaRPr lang="ar-EG" b="1" dirty="0">
            <a:solidFill>
              <a:srgbClr val="FFFF00"/>
            </a:solidFill>
          </a:endParaRPr>
        </a:p>
      </dgm:t>
    </dgm:pt>
    <dgm:pt modelId="{005FCECB-F3AD-4E53-85ED-96B81AC22D6D}" type="parTrans" cxnId="{EA1D4A1C-8196-47DA-97D0-BA0EB52C248D}">
      <dgm:prSet/>
      <dgm:spPr/>
      <dgm:t>
        <a:bodyPr/>
        <a:lstStyle/>
        <a:p>
          <a:pPr rtl="1"/>
          <a:endParaRPr lang="ar-EG"/>
        </a:p>
      </dgm:t>
    </dgm:pt>
    <dgm:pt modelId="{B71082AB-99AA-406B-BEAE-827E554B842A}" type="sibTrans" cxnId="{EA1D4A1C-8196-47DA-97D0-BA0EB52C248D}">
      <dgm:prSet/>
      <dgm:spPr/>
      <dgm:t>
        <a:bodyPr/>
        <a:lstStyle/>
        <a:p>
          <a:pPr rtl="1"/>
          <a:endParaRPr lang="ar-EG"/>
        </a:p>
      </dgm:t>
    </dgm:pt>
    <dgm:pt modelId="{AB6A2828-EA74-46C9-B6A1-3BA77F724777}">
      <dgm:prSet phldrT="[Text]"/>
      <dgm:spPr/>
      <dgm:t>
        <a:bodyPr/>
        <a:lstStyle/>
        <a:p>
          <a:pPr rtl="1"/>
          <a:r>
            <a:rPr lang="ar-EG" b="1" dirty="0" smtClean="0">
              <a:solidFill>
                <a:srgbClr val="FFFF00"/>
              </a:solidFill>
            </a:rPr>
            <a:t>أولاً: مرحلة تقديم الحدث المتناقض </a:t>
          </a:r>
        </a:p>
        <a:p>
          <a:pPr rtl="1"/>
          <a:r>
            <a:rPr lang="ar-EG" b="1" dirty="0" smtClean="0">
              <a:solidFill>
                <a:srgbClr val="FFFF00"/>
              </a:solidFill>
            </a:rPr>
            <a:t> </a:t>
          </a:r>
          <a:r>
            <a:rPr lang="en-US" b="1" dirty="0" smtClean="0">
              <a:solidFill>
                <a:srgbClr val="FFFF00"/>
              </a:solidFill>
            </a:rPr>
            <a:t>Setup discrepant event</a:t>
          </a:r>
          <a:endParaRPr lang="ar-EG" b="1" dirty="0" smtClean="0">
            <a:solidFill>
              <a:srgbClr val="FFFF00"/>
            </a:solidFill>
          </a:endParaRPr>
        </a:p>
        <a:p>
          <a:pPr rtl="1"/>
          <a:endParaRPr lang="ar-EG" dirty="0" smtClean="0"/>
        </a:p>
      </dgm:t>
    </dgm:pt>
    <dgm:pt modelId="{7ED29F4F-196C-4409-A590-EE05E6644E3C}" type="parTrans" cxnId="{48DA2157-8A23-45BB-82C0-1A9E4AF39DC3}">
      <dgm:prSet/>
      <dgm:spPr/>
      <dgm:t>
        <a:bodyPr/>
        <a:lstStyle/>
        <a:p>
          <a:pPr rtl="1"/>
          <a:endParaRPr lang="ar-EG"/>
        </a:p>
      </dgm:t>
    </dgm:pt>
    <dgm:pt modelId="{765467CA-87D3-4BBA-B9F5-7E5FDC0CAF8E}" type="sibTrans" cxnId="{48DA2157-8A23-45BB-82C0-1A9E4AF39DC3}">
      <dgm:prSet/>
      <dgm:spPr/>
      <dgm:t>
        <a:bodyPr/>
        <a:lstStyle/>
        <a:p>
          <a:pPr rtl="1"/>
          <a:endParaRPr lang="ar-EG"/>
        </a:p>
      </dgm:t>
    </dgm:pt>
    <dgm:pt modelId="{7ED0660A-1A3F-4B90-A22C-67310297FBFE}" type="pres">
      <dgm:prSet presAssocID="{337EDEE2-1E31-49A8-AB36-2EDD500CF8AE}" presName="hierChild1" presStyleCnt="0">
        <dgm:presLayoutVars>
          <dgm:orgChart val="1"/>
          <dgm:chPref val="1"/>
          <dgm:dir/>
          <dgm:animOne val="branch"/>
          <dgm:animLvl val="lvl"/>
          <dgm:resizeHandles/>
        </dgm:presLayoutVars>
      </dgm:prSet>
      <dgm:spPr/>
      <dgm:t>
        <a:bodyPr/>
        <a:lstStyle/>
        <a:p>
          <a:pPr rtl="1"/>
          <a:endParaRPr lang="ar-EG"/>
        </a:p>
      </dgm:t>
    </dgm:pt>
    <dgm:pt modelId="{AB8198A7-8283-46AA-A8BA-E48C437BFA5E}" type="pres">
      <dgm:prSet presAssocID="{6B58C72F-B3ED-4023-B610-F79748EC1D8B}" presName="hierRoot1" presStyleCnt="0">
        <dgm:presLayoutVars>
          <dgm:hierBranch val="init"/>
        </dgm:presLayoutVars>
      </dgm:prSet>
      <dgm:spPr/>
    </dgm:pt>
    <dgm:pt modelId="{74AC4D61-0191-42EE-9422-DB2D648EDFDC}" type="pres">
      <dgm:prSet presAssocID="{6B58C72F-B3ED-4023-B610-F79748EC1D8B}" presName="rootComposite1" presStyleCnt="0"/>
      <dgm:spPr/>
    </dgm:pt>
    <dgm:pt modelId="{FD2BBA2A-2070-4C12-9CB2-9889D3640152}" type="pres">
      <dgm:prSet presAssocID="{6B58C72F-B3ED-4023-B610-F79748EC1D8B}" presName="rootText1" presStyleLbl="node0" presStyleIdx="0" presStyleCnt="1" custScaleX="136154" custScaleY="83506">
        <dgm:presLayoutVars>
          <dgm:chPref val="3"/>
        </dgm:presLayoutVars>
      </dgm:prSet>
      <dgm:spPr/>
      <dgm:t>
        <a:bodyPr/>
        <a:lstStyle/>
        <a:p>
          <a:pPr rtl="1"/>
          <a:endParaRPr lang="ar-EG"/>
        </a:p>
      </dgm:t>
    </dgm:pt>
    <dgm:pt modelId="{B7B50BA8-450A-49E8-B604-65615CBC4666}" type="pres">
      <dgm:prSet presAssocID="{6B58C72F-B3ED-4023-B610-F79748EC1D8B}" presName="rootConnector1" presStyleLbl="node1" presStyleIdx="0" presStyleCnt="0"/>
      <dgm:spPr/>
      <dgm:t>
        <a:bodyPr/>
        <a:lstStyle/>
        <a:p>
          <a:pPr rtl="1"/>
          <a:endParaRPr lang="ar-EG"/>
        </a:p>
      </dgm:t>
    </dgm:pt>
    <dgm:pt modelId="{3C4B2F70-830A-4B9B-8168-23F80DBE0013}" type="pres">
      <dgm:prSet presAssocID="{6B58C72F-B3ED-4023-B610-F79748EC1D8B}" presName="hierChild2" presStyleCnt="0"/>
      <dgm:spPr/>
    </dgm:pt>
    <dgm:pt modelId="{15C7B265-B587-44EB-BCDD-326385D34131}" type="pres">
      <dgm:prSet presAssocID="{B5A2A742-F645-4178-AA4C-FF4434FC33A8}" presName="Name37" presStyleLbl="parChTrans1D2" presStyleIdx="0" presStyleCnt="4"/>
      <dgm:spPr/>
      <dgm:t>
        <a:bodyPr/>
        <a:lstStyle/>
        <a:p>
          <a:pPr rtl="1"/>
          <a:endParaRPr lang="ar-EG"/>
        </a:p>
      </dgm:t>
    </dgm:pt>
    <dgm:pt modelId="{B78F7CA0-FE08-4AE5-9D2E-2C868CB86BE2}" type="pres">
      <dgm:prSet presAssocID="{10E1FC8F-E5B4-4491-9FF0-461682B3107D}" presName="hierRoot2" presStyleCnt="0">
        <dgm:presLayoutVars>
          <dgm:hierBranch val="init"/>
        </dgm:presLayoutVars>
      </dgm:prSet>
      <dgm:spPr/>
    </dgm:pt>
    <dgm:pt modelId="{F733EE8E-9B3E-400A-8186-DB1A86CC31AB}" type="pres">
      <dgm:prSet presAssocID="{10E1FC8F-E5B4-4491-9FF0-461682B3107D}" presName="rootComposite" presStyleCnt="0"/>
      <dgm:spPr/>
    </dgm:pt>
    <dgm:pt modelId="{76D2CAE6-EFBE-48C2-A47E-7FBF9112F210}" type="pres">
      <dgm:prSet presAssocID="{10E1FC8F-E5B4-4491-9FF0-461682B3107D}" presName="rootText" presStyleLbl="node2" presStyleIdx="0" presStyleCnt="3" custScaleY="153133">
        <dgm:presLayoutVars>
          <dgm:chPref val="3"/>
        </dgm:presLayoutVars>
      </dgm:prSet>
      <dgm:spPr/>
      <dgm:t>
        <a:bodyPr/>
        <a:lstStyle/>
        <a:p>
          <a:pPr rtl="1"/>
          <a:endParaRPr lang="ar-EG"/>
        </a:p>
      </dgm:t>
    </dgm:pt>
    <dgm:pt modelId="{3EA267D0-D126-4C0B-902F-9CC1192ED07D}" type="pres">
      <dgm:prSet presAssocID="{10E1FC8F-E5B4-4491-9FF0-461682B3107D}" presName="rootConnector" presStyleLbl="node2" presStyleIdx="0" presStyleCnt="3"/>
      <dgm:spPr/>
      <dgm:t>
        <a:bodyPr/>
        <a:lstStyle/>
        <a:p>
          <a:pPr rtl="1"/>
          <a:endParaRPr lang="ar-EG"/>
        </a:p>
      </dgm:t>
    </dgm:pt>
    <dgm:pt modelId="{4A709E26-3C40-4BD9-99CA-0814384D68B5}" type="pres">
      <dgm:prSet presAssocID="{10E1FC8F-E5B4-4491-9FF0-461682B3107D}" presName="hierChild4" presStyleCnt="0"/>
      <dgm:spPr/>
    </dgm:pt>
    <dgm:pt modelId="{0E809D29-E4D3-4193-B176-DE8CE02D93D7}" type="pres">
      <dgm:prSet presAssocID="{10E1FC8F-E5B4-4491-9FF0-461682B3107D}" presName="hierChild5" presStyleCnt="0"/>
      <dgm:spPr/>
    </dgm:pt>
    <dgm:pt modelId="{DB34C8E8-5D77-423D-824E-AE2707A4DBC9}" type="pres">
      <dgm:prSet presAssocID="{005FCECB-F3AD-4E53-85ED-96B81AC22D6D}" presName="Name37" presStyleLbl="parChTrans1D2" presStyleIdx="1" presStyleCnt="4"/>
      <dgm:spPr/>
      <dgm:t>
        <a:bodyPr/>
        <a:lstStyle/>
        <a:p>
          <a:pPr rtl="1"/>
          <a:endParaRPr lang="ar-EG"/>
        </a:p>
      </dgm:t>
    </dgm:pt>
    <dgm:pt modelId="{33EB21B0-663F-45A0-81E9-648F42626FBD}" type="pres">
      <dgm:prSet presAssocID="{5631157E-1CA7-454B-9141-EC89A188EA9D}" presName="hierRoot2" presStyleCnt="0">
        <dgm:presLayoutVars>
          <dgm:hierBranch val="init"/>
        </dgm:presLayoutVars>
      </dgm:prSet>
      <dgm:spPr/>
    </dgm:pt>
    <dgm:pt modelId="{AAE1ECB1-9CEC-49ED-9FAE-D4359B358509}" type="pres">
      <dgm:prSet presAssocID="{5631157E-1CA7-454B-9141-EC89A188EA9D}" presName="rootComposite" presStyleCnt="0"/>
      <dgm:spPr/>
    </dgm:pt>
    <dgm:pt modelId="{0C8D1DF9-83B5-4AB7-8CA0-C54D661D4558}" type="pres">
      <dgm:prSet presAssocID="{5631157E-1CA7-454B-9141-EC89A188EA9D}" presName="rootText" presStyleLbl="node2" presStyleIdx="1" presStyleCnt="3" custScaleY="144278">
        <dgm:presLayoutVars>
          <dgm:chPref val="3"/>
        </dgm:presLayoutVars>
      </dgm:prSet>
      <dgm:spPr/>
      <dgm:t>
        <a:bodyPr/>
        <a:lstStyle/>
        <a:p>
          <a:pPr rtl="1"/>
          <a:endParaRPr lang="ar-EG"/>
        </a:p>
      </dgm:t>
    </dgm:pt>
    <dgm:pt modelId="{1FB972E5-346E-4F54-8510-E28F6720D0E9}" type="pres">
      <dgm:prSet presAssocID="{5631157E-1CA7-454B-9141-EC89A188EA9D}" presName="rootConnector" presStyleLbl="node2" presStyleIdx="1" presStyleCnt="3"/>
      <dgm:spPr/>
      <dgm:t>
        <a:bodyPr/>
        <a:lstStyle/>
        <a:p>
          <a:pPr rtl="1"/>
          <a:endParaRPr lang="ar-EG"/>
        </a:p>
      </dgm:t>
    </dgm:pt>
    <dgm:pt modelId="{9CECEBE3-D4AF-4A24-A652-501195C793B0}" type="pres">
      <dgm:prSet presAssocID="{5631157E-1CA7-454B-9141-EC89A188EA9D}" presName="hierChild4" presStyleCnt="0"/>
      <dgm:spPr/>
    </dgm:pt>
    <dgm:pt modelId="{25054EAE-2737-4915-962E-0C842D65DDFF}" type="pres">
      <dgm:prSet presAssocID="{5631157E-1CA7-454B-9141-EC89A188EA9D}" presName="hierChild5" presStyleCnt="0"/>
      <dgm:spPr/>
    </dgm:pt>
    <dgm:pt modelId="{E81BF319-BA18-4D2A-AAC7-52F59A5E9E78}" type="pres">
      <dgm:prSet presAssocID="{7ED29F4F-196C-4409-A590-EE05E6644E3C}" presName="Name37" presStyleLbl="parChTrans1D2" presStyleIdx="2" presStyleCnt="4"/>
      <dgm:spPr/>
      <dgm:t>
        <a:bodyPr/>
        <a:lstStyle/>
        <a:p>
          <a:pPr rtl="1"/>
          <a:endParaRPr lang="ar-EG"/>
        </a:p>
      </dgm:t>
    </dgm:pt>
    <dgm:pt modelId="{6916AF18-6D27-45F1-B22F-97052A666AC9}" type="pres">
      <dgm:prSet presAssocID="{AB6A2828-EA74-46C9-B6A1-3BA77F724777}" presName="hierRoot2" presStyleCnt="0">
        <dgm:presLayoutVars>
          <dgm:hierBranch val="init"/>
        </dgm:presLayoutVars>
      </dgm:prSet>
      <dgm:spPr/>
    </dgm:pt>
    <dgm:pt modelId="{D4C1776E-CC71-41B9-BC3A-95FDEBCC9943}" type="pres">
      <dgm:prSet presAssocID="{AB6A2828-EA74-46C9-B6A1-3BA77F724777}" presName="rootComposite" presStyleCnt="0"/>
      <dgm:spPr/>
    </dgm:pt>
    <dgm:pt modelId="{5D8FB4EB-41C5-4578-8D05-C9F9C2CAB0B1}" type="pres">
      <dgm:prSet presAssocID="{AB6A2828-EA74-46C9-B6A1-3BA77F724777}" presName="rootText" presStyleLbl="node2" presStyleIdx="2" presStyleCnt="3" custScaleY="122139">
        <dgm:presLayoutVars>
          <dgm:chPref val="3"/>
        </dgm:presLayoutVars>
      </dgm:prSet>
      <dgm:spPr/>
      <dgm:t>
        <a:bodyPr/>
        <a:lstStyle/>
        <a:p>
          <a:pPr rtl="1"/>
          <a:endParaRPr lang="ar-EG"/>
        </a:p>
      </dgm:t>
    </dgm:pt>
    <dgm:pt modelId="{1899AE2D-0B18-4AC8-B944-C6230C98FFB6}" type="pres">
      <dgm:prSet presAssocID="{AB6A2828-EA74-46C9-B6A1-3BA77F724777}" presName="rootConnector" presStyleLbl="node2" presStyleIdx="2" presStyleCnt="3"/>
      <dgm:spPr/>
      <dgm:t>
        <a:bodyPr/>
        <a:lstStyle/>
        <a:p>
          <a:pPr rtl="1"/>
          <a:endParaRPr lang="ar-EG"/>
        </a:p>
      </dgm:t>
    </dgm:pt>
    <dgm:pt modelId="{4A541675-F40A-4701-8424-6CDB59344099}" type="pres">
      <dgm:prSet presAssocID="{AB6A2828-EA74-46C9-B6A1-3BA77F724777}" presName="hierChild4" presStyleCnt="0"/>
      <dgm:spPr/>
    </dgm:pt>
    <dgm:pt modelId="{CA1BE281-CCA4-41AA-975A-6D366A65D3AE}" type="pres">
      <dgm:prSet presAssocID="{AB6A2828-EA74-46C9-B6A1-3BA77F724777}" presName="hierChild5" presStyleCnt="0"/>
      <dgm:spPr/>
    </dgm:pt>
    <dgm:pt modelId="{9C9F6181-A4AE-499D-B04C-203CB3D624CD}" type="pres">
      <dgm:prSet presAssocID="{6B58C72F-B3ED-4023-B610-F79748EC1D8B}" presName="hierChild3" presStyleCnt="0"/>
      <dgm:spPr/>
    </dgm:pt>
    <dgm:pt modelId="{4B77776E-B5E9-4AE0-8B9E-F7526C9E99EA}" type="pres">
      <dgm:prSet presAssocID="{9400DB5E-03B9-4F6E-911C-E9E39312FF04}" presName="Name111" presStyleLbl="parChTrans1D2" presStyleIdx="3" presStyleCnt="4"/>
      <dgm:spPr/>
      <dgm:t>
        <a:bodyPr/>
        <a:lstStyle/>
        <a:p>
          <a:pPr rtl="1"/>
          <a:endParaRPr lang="ar-EG"/>
        </a:p>
      </dgm:t>
    </dgm:pt>
    <dgm:pt modelId="{3D51FF60-476F-4D67-94E9-B0AA2224EEB2}" type="pres">
      <dgm:prSet presAssocID="{F849ADDD-B22E-4DE3-9489-A8B35AE0B73A}" presName="hierRoot3" presStyleCnt="0">
        <dgm:presLayoutVars>
          <dgm:hierBranch val="init"/>
        </dgm:presLayoutVars>
      </dgm:prSet>
      <dgm:spPr/>
    </dgm:pt>
    <dgm:pt modelId="{B22CAA97-C912-4EE7-BD25-F3E85F90003D}" type="pres">
      <dgm:prSet presAssocID="{F849ADDD-B22E-4DE3-9489-A8B35AE0B73A}" presName="rootComposite3" presStyleCnt="0"/>
      <dgm:spPr/>
    </dgm:pt>
    <dgm:pt modelId="{5999DD51-10DC-4DE3-B51E-9F8476DC870F}" type="pres">
      <dgm:prSet presAssocID="{F849ADDD-B22E-4DE3-9489-A8B35AE0B73A}" presName="rootText3" presStyleLbl="asst1" presStyleIdx="0" presStyleCnt="1" custScaleY="47489">
        <dgm:presLayoutVars>
          <dgm:chPref val="3"/>
        </dgm:presLayoutVars>
      </dgm:prSet>
      <dgm:spPr/>
      <dgm:t>
        <a:bodyPr/>
        <a:lstStyle/>
        <a:p>
          <a:pPr rtl="1"/>
          <a:endParaRPr lang="ar-EG"/>
        </a:p>
      </dgm:t>
    </dgm:pt>
    <dgm:pt modelId="{1E5F7348-9229-44BC-987F-3A8FA29CD26A}" type="pres">
      <dgm:prSet presAssocID="{F849ADDD-B22E-4DE3-9489-A8B35AE0B73A}" presName="rootConnector3" presStyleLbl="asst1" presStyleIdx="0" presStyleCnt="1"/>
      <dgm:spPr/>
      <dgm:t>
        <a:bodyPr/>
        <a:lstStyle/>
        <a:p>
          <a:pPr rtl="1"/>
          <a:endParaRPr lang="ar-EG"/>
        </a:p>
      </dgm:t>
    </dgm:pt>
    <dgm:pt modelId="{F6255250-1A2E-4AE6-9CEB-3C20C04867F9}" type="pres">
      <dgm:prSet presAssocID="{F849ADDD-B22E-4DE3-9489-A8B35AE0B73A}" presName="hierChild6" presStyleCnt="0"/>
      <dgm:spPr/>
    </dgm:pt>
    <dgm:pt modelId="{626E70F4-CE0A-44F7-922B-CD6D34159C99}" type="pres">
      <dgm:prSet presAssocID="{F849ADDD-B22E-4DE3-9489-A8B35AE0B73A}" presName="hierChild7" presStyleCnt="0"/>
      <dgm:spPr/>
    </dgm:pt>
  </dgm:ptLst>
  <dgm:cxnLst>
    <dgm:cxn modelId="{C6351034-6EC2-451E-BED2-D5B0D8782FE2}" type="presOf" srcId="{F849ADDD-B22E-4DE3-9489-A8B35AE0B73A}" destId="{5999DD51-10DC-4DE3-B51E-9F8476DC870F}" srcOrd="0" destOrd="0" presId="urn:microsoft.com/office/officeart/2005/8/layout/orgChart1"/>
    <dgm:cxn modelId="{A35459A4-4398-4C42-9F10-B5249E675FED}" type="presOf" srcId="{5631157E-1CA7-454B-9141-EC89A188EA9D}" destId="{0C8D1DF9-83B5-4AB7-8CA0-C54D661D4558}" srcOrd="0" destOrd="0" presId="urn:microsoft.com/office/officeart/2005/8/layout/orgChart1"/>
    <dgm:cxn modelId="{6ADFC59F-774D-4873-879E-42881FB8CF4D}" type="presOf" srcId="{005FCECB-F3AD-4E53-85ED-96B81AC22D6D}" destId="{DB34C8E8-5D77-423D-824E-AE2707A4DBC9}" srcOrd="0" destOrd="0" presId="urn:microsoft.com/office/officeart/2005/8/layout/orgChart1"/>
    <dgm:cxn modelId="{D3BE020F-9659-4605-AE4D-652EBF25DE12}" type="presOf" srcId="{B5A2A742-F645-4178-AA4C-FF4434FC33A8}" destId="{15C7B265-B587-44EB-BCDD-326385D34131}" srcOrd="0" destOrd="0" presId="urn:microsoft.com/office/officeart/2005/8/layout/orgChart1"/>
    <dgm:cxn modelId="{56B85D49-19C2-462A-8E18-BD836E744AA8}" srcId="{6B58C72F-B3ED-4023-B610-F79748EC1D8B}" destId="{F849ADDD-B22E-4DE3-9489-A8B35AE0B73A}" srcOrd="0" destOrd="0" parTransId="{9400DB5E-03B9-4F6E-911C-E9E39312FF04}" sibTransId="{AA6CC6F0-7AE6-43C7-B194-06F34FE99997}"/>
    <dgm:cxn modelId="{72D3F752-5572-4585-B441-85254ED2C5A5}" type="presOf" srcId="{6B58C72F-B3ED-4023-B610-F79748EC1D8B}" destId="{B7B50BA8-450A-49E8-B604-65615CBC4666}" srcOrd="1" destOrd="0" presId="urn:microsoft.com/office/officeart/2005/8/layout/orgChart1"/>
    <dgm:cxn modelId="{8AE90F9D-B40E-4F44-9737-735DD7A03981}" type="presOf" srcId="{5631157E-1CA7-454B-9141-EC89A188EA9D}" destId="{1FB972E5-346E-4F54-8510-E28F6720D0E9}" srcOrd="1" destOrd="0" presId="urn:microsoft.com/office/officeart/2005/8/layout/orgChart1"/>
    <dgm:cxn modelId="{8461D96A-DB13-49D7-8B56-9EB777D3AFC8}" srcId="{6B58C72F-B3ED-4023-B610-F79748EC1D8B}" destId="{10E1FC8F-E5B4-4491-9FF0-461682B3107D}" srcOrd="1" destOrd="0" parTransId="{B5A2A742-F645-4178-AA4C-FF4434FC33A8}" sibTransId="{02E04494-7210-4843-A339-E48438B38FBF}"/>
    <dgm:cxn modelId="{149F7C55-0F46-46C2-B1DF-DD572E12A7DB}" type="presOf" srcId="{6B58C72F-B3ED-4023-B610-F79748EC1D8B}" destId="{FD2BBA2A-2070-4C12-9CB2-9889D3640152}" srcOrd="0" destOrd="0" presId="urn:microsoft.com/office/officeart/2005/8/layout/orgChart1"/>
    <dgm:cxn modelId="{48DA2157-8A23-45BB-82C0-1A9E4AF39DC3}" srcId="{6B58C72F-B3ED-4023-B610-F79748EC1D8B}" destId="{AB6A2828-EA74-46C9-B6A1-3BA77F724777}" srcOrd="3" destOrd="0" parTransId="{7ED29F4F-196C-4409-A590-EE05E6644E3C}" sibTransId="{765467CA-87D3-4BBA-B9F5-7E5FDC0CAF8E}"/>
    <dgm:cxn modelId="{580FD3EB-926D-4235-9222-B5752FB6690F}" type="presOf" srcId="{337EDEE2-1E31-49A8-AB36-2EDD500CF8AE}" destId="{7ED0660A-1A3F-4B90-A22C-67310297FBFE}" srcOrd="0" destOrd="0" presId="urn:microsoft.com/office/officeart/2005/8/layout/orgChart1"/>
    <dgm:cxn modelId="{8F0D26DA-EABB-4D50-9194-E23F5AF47406}" type="presOf" srcId="{F849ADDD-B22E-4DE3-9489-A8B35AE0B73A}" destId="{1E5F7348-9229-44BC-987F-3A8FA29CD26A}" srcOrd="1" destOrd="0" presId="urn:microsoft.com/office/officeart/2005/8/layout/orgChart1"/>
    <dgm:cxn modelId="{418F918E-BDC9-419D-B2AB-801487C4AE62}" type="presOf" srcId="{10E1FC8F-E5B4-4491-9FF0-461682B3107D}" destId="{3EA267D0-D126-4C0B-902F-9CC1192ED07D}" srcOrd="1" destOrd="0" presId="urn:microsoft.com/office/officeart/2005/8/layout/orgChart1"/>
    <dgm:cxn modelId="{49EA1DEF-7F12-498B-AECB-3BD6244C6F34}" type="presOf" srcId="{9400DB5E-03B9-4F6E-911C-E9E39312FF04}" destId="{4B77776E-B5E9-4AE0-8B9E-F7526C9E99EA}" srcOrd="0" destOrd="0" presId="urn:microsoft.com/office/officeart/2005/8/layout/orgChart1"/>
    <dgm:cxn modelId="{A03E0EA2-740B-4BDA-9939-474E17EFC9B3}" type="presOf" srcId="{10E1FC8F-E5B4-4491-9FF0-461682B3107D}" destId="{76D2CAE6-EFBE-48C2-A47E-7FBF9112F210}" srcOrd="0" destOrd="0" presId="urn:microsoft.com/office/officeart/2005/8/layout/orgChart1"/>
    <dgm:cxn modelId="{F6A0093F-10C8-401C-861A-4EE2F3C1552B}" type="presOf" srcId="{AB6A2828-EA74-46C9-B6A1-3BA77F724777}" destId="{1899AE2D-0B18-4AC8-B944-C6230C98FFB6}" srcOrd="1" destOrd="0" presId="urn:microsoft.com/office/officeart/2005/8/layout/orgChart1"/>
    <dgm:cxn modelId="{AA632AD2-C846-41D1-A577-F799E3642D85}" srcId="{337EDEE2-1E31-49A8-AB36-2EDD500CF8AE}" destId="{6B58C72F-B3ED-4023-B610-F79748EC1D8B}" srcOrd="0" destOrd="0" parTransId="{A83C981C-7FA6-447D-8847-77D6D33736D8}" sibTransId="{F2A760F7-F2A5-48DC-832E-A3E210C958D7}"/>
    <dgm:cxn modelId="{BEBA5006-4FD2-4DB1-8BA9-71539654745C}" type="presOf" srcId="{AB6A2828-EA74-46C9-B6A1-3BA77F724777}" destId="{5D8FB4EB-41C5-4578-8D05-C9F9C2CAB0B1}" srcOrd="0" destOrd="0" presId="urn:microsoft.com/office/officeart/2005/8/layout/orgChart1"/>
    <dgm:cxn modelId="{669B23DD-7B96-402D-B2E2-7FF7F24B2852}" type="presOf" srcId="{7ED29F4F-196C-4409-A590-EE05E6644E3C}" destId="{E81BF319-BA18-4D2A-AAC7-52F59A5E9E78}" srcOrd="0" destOrd="0" presId="urn:microsoft.com/office/officeart/2005/8/layout/orgChart1"/>
    <dgm:cxn modelId="{EA1D4A1C-8196-47DA-97D0-BA0EB52C248D}" srcId="{6B58C72F-B3ED-4023-B610-F79748EC1D8B}" destId="{5631157E-1CA7-454B-9141-EC89A188EA9D}" srcOrd="2" destOrd="0" parTransId="{005FCECB-F3AD-4E53-85ED-96B81AC22D6D}" sibTransId="{B71082AB-99AA-406B-BEAE-827E554B842A}"/>
    <dgm:cxn modelId="{D13D5389-D69F-46C5-8729-A4646F3424CA}" type="presParOf" srcId="{7ED0660A-1A3F-4B90-A22C-67310297FBFE}" destId="{AB8198A7-8283-46AA-A8BA-E48C437BFA5E}" srcOrd="0" destOrd="0" presId="urn:microsoft.com/office/officeart/2005/8/layout/orgChart1"/>
    <dgm:cxn modelId="{E3336AE3-1C9E-4A56-95F9-82E50259F28C}" type="presParOf" srcId="{AB8198A7-8283-46AA-A8BA-E48C437BFA5E}" destId="{74AC4D61-0191-42EE-9422-DB2D648EDFDC}" srcOrd="0" destOrd="0" presId="urn:microsoft.com/office/officeart/2005/8/layout/orgChart1"/>
    <dgm:cxn modelId="{63674D61-A97A-4A6C-AFB1-82338CCDA5B4}" type="presParOf" srcId="{74AC4D61-0191-42EE-9422-DB2D648EDFDC}" destId="{FD2BBA2A-2070-4C12-9CB2-9889D3640152}" srcOrd="0" destOrd="0" presId="urn:microsoft.com/office/officeart/2005/8/layout/orgChart1"/>
    <dgm:cxn modelId="{B0851A2F-E8B3-4C5D-87E8-3906B6CAF765}" type="presParOf" srcId="{74AC4D61-0191-42EE-9422-DB2D648EDFDC}" destId="{B7B50BA8-450A-49E8-B604-65615CBC4666}" srcOrd="1" destOrd="0" presId="urn:microsoft.com/office/officeart/2005/8/layout/orgChart1"/>
    <dgm:cxn modelId="{17069D9A-DCA5-41F5-95CD-2458DA63960A}" type="presParOf" srcId="{AB8198A7-8283-46AA-A8BA-E48C437BFA5E}" destId="{3C4B2F70-830A-4B9B-8168-23F80DBE0013}" srcOrd="1" destOrd="0" presId="urn:microsoft.com/office/officeart/2005/8/layout/orgChart1"/>
    <dgm:cxn modelId="{EC1DA67E-CC73-4EF4-901E-0C16AF87F481}" type="presParOf" srcId="{3C4B2F70-830A-4B9B-8168-23F80DBE0013}" destId="{15C7B265-B587-44EB-BCDD-326385D34131}" srcOrd="0" destOrd="0" presId="urn:microsoft.com/office/officeart/2005/8/layout/orgChart1"/>
    <dgm:cxn modelId="{B4C90CFB-4A24-4D2F-B98B-038383256B97}" type="presParOf" srcId="{3C4B2F70-830A-4B9B-8168-23F80DBE0013}" destId="{B78F7CA0-FE08-4AE5-9D2E-2C868CB86BE2}" srcOrd="1" destOrd="0" presId="urn:microsoft.com/office/officeart/2005/8/layout/orgChart1"/>
    <dgm:cxn modelId="{AACE8760-42F9-4144-AA6E-0EA0EBA4DCF7}" type="presParOf" srcId="{B78F7CA0-FE08-4AE5-9D2E-2C868CB86BE2}" destId="{F733EE8E-9B3E-400A-8186-DB1A86CC31AB}" srcOrd="0" destOrd="0" presId="urn:microsoft.com/office/officeart/2005/8/layout/orgChart1"/>
    <dgm:cxn modelId="{FC80ACFC-EBB3-4C05-8342-128B92AC36E0}" type="presParOf" srcId="{F733EE8E-9B3E-400A-8186-DB1A86CC31AB}" destId="{76D2CAE6-EFBE-48C2-A47E-7FBF9112F210}" srcOrd="0" destOrd="0" presId="urn:microsoft.com/office/officeart/2005/8/layout/orgChart1"/>
    <dgm:cxn modelId="{AAEA4F7F-DA1F-4C2C-B3C8-108360D461A9}" type="presParOf" srcId="{F733EE8E-9B3E-400A-8186-DB1A86CC31AB}" destId="{3EA267D0-D126-4C0B-902F-9CC1192ED07D}" srcOrd="1" destOrd="0" presId="urn:microsoft.com/office/officeart/2005/8/layout/orgChart1"/>
    <dgm:cxn modelId="{C894440F-5398-4C7B-81C9-C0A022323B3C}" type="presParOf" srcId="{B78F7CA0-FE08-4AE5-9D2E-2C868CB86BE2}" destId="{4A709E26-3C40-4BD9-99CA-0814384D68B5}" srcOrd="1" destOrd="0" presId="urn:microsoft.com/office/officeart/2005/8/layout/orgChart1"/>
    <dgm:cxn modelId="{928F24C3-264C-448F-816D-70D19C62F3B7}" type="presParOf" srcId="{B78F7CA0-FE08-4AE5-9D2E-2C868CB86BE2}" destId="{0E809D29-E4D3-4193-B176-DE8CE02D93D7}" srcOrd="2" destOrd="0" presId="urn:microsoft.com/office/officeart/2005/8/layout/orgChart1"/>
    <dgm:cxn modelId="{D76FD467-2CBD-4B6D-813E-1742EC7EA248}" type="presParOf" srcId="{3C4B2F70-830A-4B9B-8168-23F80DBE0013}" destId="{DB34C8E8-5D77-423D-824E-AE2707A4DBC9}" srcOrd="2" destOrd="0" presId="urn:microsoft.com/office/officeart/2005/8/layout/orgChart1"/>
    <dgm:cxn modelId="{7A0ECB0D-9376-4AA8-A4B0-AAF288209B94}" type="presParOf" srcId="{3C4B2F70-830A-4B9B-8168-23F80DBE0013}" destId="{33EB21B0-663F-45A0-81E9-648F42626FBD}" srcOrd="3" destOrd="0" presId="urn:microsoft.com/office/officeart/2005/8/layout/orgChart1"/>
    <dgm:cxn modelId="{897CA862-CDEB-45F0-8BF2-2E1271EAB2C7}" type="presParOf" srcId="{33EB21B0-663F-45A0-81E9-648F42626FBD}" destId="{AAE1ECB1-9CEC-49ED-9FAE-D4359B358509}" srcOrd="0" destOrd="0" presId="urn:microsoft.com/office/officeart/2005/8/layout/orgChart1"/>
    <dgm:cxn modelId="{51C4966F-2F9C-487C-8CC4-A43239F06651}" type="presParOf" srcId="{AAE1ECB1-9CEC-49ED-9FAE-D4359B358509}" destId="{0C8D1DF9-83B5-4AB7-8CA0-C54D661D4558}" srcOrd="0" destOrd="0" presId="urn:microsoft.com/office/officeart/2005/8/layout/orgChart1"/>
    <dgm:cxn modelId="{F0F4DBF2-2A9F-4F2F-9475-CB41E71C6E09}" type="presParOf" srcId="{AAE1ECB1-9CEC-49ED-9FAE-D4359B358509}" destId="{1FB972E5-346E-4F54-8510-E28F6720D0E9}" srcOrd="1" destOrd="0" presId="urn:microsoft.com/office/officeart/2005/8/layout/orgChart1"/>
    <dgm:cxn modelId="{8439D7D6-3569-4F45-B627-F2345A9981B4}" type="presParOf" srcId="{33EB21B0-663F-45A0-81E9-648F42626FBD}" destId="{9CECEBE3-D4AF-4A24-A652-501195C793B0}" srcOrd="1" destOrd="0" presId="urn:microsoft.com/office/officeart/2005/8/layout/orgChart1"/>
    <dgm:cxn modelId="{1309CFAB-9A38-4EFB-9BD7-376E97CC99F3}" type="presParOf" srcId="{33EB21B0-663F-45A0-81E9-648F42626FBD}" destId="{25054EAE-2737-4915-962E-0C842D65DDFF}" srcOrd="2" destOrd="0" presId="urn:microsoft.com/office/officeart/2005/8/layout/orgChart1"/>
    <dgm:cxn modelId="{281338E8-C772-4D2C-9907-7A42D1252D59}" type="presParOf" srcId="{3C4B2F70-830A-4B9B-8168-23F80DBE0013}" destId="{E81BF319-BA18-4D2A-AAC7-52F59A5E9E78}" srcOrd="4" destOrd="0" presId="urn:microsoft.com/office/officeart/2005/8/layout/orgChart1"/>
    <dgm:cxn modelId="{C2E537EC-C63E-4079-95C0-1C1B6DD9E788}" type="presParOf" srcId="{3C4B2F70-830A-4B9B-8168-23F80DBE0013}" destId="{6916AF18-6D27-45F1-B22F-97052A666AC9}" srcOrd="5" destOrd="0" presId="urn:microsoft.com/office/officeart/2005/8/layout/orgChart1"/>
    <dgm:cxn modelId="{F05014AE-376F-4680-85A1-9F069878E100}" type="presParOf" srcId="{6916AF18-6D27-45F1-B22F-97052A666AC9}" destId="{D4C1776E-CC71-41B9-BC3A-95FDEBCC9943}" srcOrd="0" destOrd="0" presId="urn:microsoft.com/office/officeart/2005/8/layout/orgChart1"/>
    <dgm:cxn modelId="{45528AF6-2611-4331-83F6-5BEE117C736F}" type="presParOf" srcId="{D4C1776E-CC71-41B9-BC3A-95FDEBCC9943}" destId="{5D8FB4EB-41C5-4578-8D05-C9F9C2CAB0B1}" srcOrd="0" destOrd="0" presId="urn:microsoft.com/office/officeart/2005/8/layout/orgChart1"/>
    <dgm:cxn modelId="{A5BB88B9-9CBC-4702-8C59-066CF81F86EB}" type="presParOf" srcId="{D4C1776E-CC71-41B9-BC3A-95FDEBCC9943}" destId="{1899AE2D-0B18-4AC8-B944-C6230C98FFB6}" srcOrd="1" destOrd="0" presId="urn:microsoft.com/office/officeart/2005/8/layout/orgChart1"/>
    <dgm:cxn modelId="{912E5849-8D26-4831-83B3-730D19211318}" type="presParOf" srcId="{6916AF18-6D27-45F1-B22F-97052A666AC9}" destId="{4A541675-F40A-4701-8424-6CDB59344099}" srcOrd="1" destOrd="0" presId="urn:microsoft.com/office/officeart/2005/8/layout/orgChart1"/>
    <dgm:cxn modelId="{7C7871AA-EF3B-4DC6-9E6E-ED75B257791C}" type="presParOf" srcId="{6916AF18-6D27-45F1-B22F-97052A666AC9}" destId="{CA1BE281-CCA4-41AA-975A-6D366A65D3AE}" srcOrd="2" destOrd="0" presId="urn:microsoft.com/office/officeart/2005/8/layout/orgChart1"/>
    <dgm:cxn modelId="{EE0E552C-03E4-444F-9198-4EF6DDCDFA71}" type="presParOf" srcId="{AB8198A7-8283-46AA-A8BA-E48C437BFA5E}" destId="{9C9F6181-A4AE-499D-B04C-203CB3D624CD}" srcOrd="2" destOrd="0" presId="urn:microsoft.com/office/officeart/2005/8/layout/orgChart1"/>
    <dgm:cxn modelId="{D8E618DA-6043-42E4-937E-05263E37B26E}" type="presParOf" srcId="{9C9F6181-A4AE-499D-B04C-203CB3D624CD}" destId="{4B77776E-B5E9-4AE0-8B9E-F7526C9E99EA}" srcOrd="0" destOrd="0" presId="urn:microsoft.com/office/officeart/2005/8/layout/orgChart1"/>
    <dgm:cxn modelId="{A10AFF43-97F7-4564-B3E5-48470A467BA9}" type="presParOf" srcId="{9C9F6181-A4AE-499D-B04C-203CB3D624CD}" destId="{3D51FF60-476F-4D67-94E9-B0AA2224EEB2}" srcOrd="1" destOrd="0" presId="urn:microsoft.com/office/officeart/2005/8/layout/orgChart1"/>
    <dgm:cxn modelId="{08F06E7B-AE95-40C9-BB72-455779A4B59E}" type="presParOf" srcId="{3D51FF60-476F-4D67-94E9-B0AA2224EEB2}" destId="{B22CAA97-C912-4EE7-BD25-F3E85F90003D}" srcOrd="0" destOrd="0" presId="urn:microsoft.com/office/officeart/2005/8/layout/orgChart1"/>
    <dgm:cxn modelId="{A9DDCFB3-FB10-4A29-9918-AA66F47D6342}" type="presParOf" srcId="{B22CAA97-C912-4EE7-BD25-F3E85F90003D}" destId="{5999DD51-10DC-4DE3-B51E-9F8476DC870F}" srcOrd="0" destOrd="0" presId="urn:microsoft.com/office/officeart/2005/8/layout/orgChart1"/>
    <dgm:cxn modelId="{0044DB8D-50FE-413E-A021-944A231886E9}" type="presParOf" srcId="{B22CAA97-C912-4EE7-BD25-F3E85F90003D}" destId="{1E5F7348-9229-44BC-987F-3A8FA29CD26A}" srcOrd="1" destOrd="0" presId="urn:microsoft.com/office/officeart/2005/8/layout/orgChart1"/>
    <dgm:cxn modelId="{C08B9504-FC13-4E99-907C-4BC1889CE630}" type="presParOf" srcId="{3D51FF60-476F-4D67-94E9-B0AA2224EEB2}" destId="{F6255250-1A2E-4AE6-9CEB-3C20C04867F9}" srcOrd="1" destOrd="0" presId="urn:microsoft.com/office/officeart/2005/8/layout/orgChart1"/>
    <dgm:cxn modelId="{5AEA1901-3F34-4893-9843-2DA3F9F7EE44}" type="presParOf" srcId="{3D51FF60-476F-4D67-94E9-B0AA2224EEB2}" destId="{626E70F4-CE0A-44F7-922B-CD6D34159C99}" srcOrd="2" destOrd="0" presId="urn:microsoft.com/office/officeart/2005/8/layout/orgChart1"/>
  </dgm:cxnLst>
  <dgm:bg/>
  <dgm:whole/>
</dgm:dataModel>
</file>

<file path=ppt/diagrams/data9.xml><?xml version="1.0" encoding="utf-8"?>
<dgm:dataModel xmlns:dgm="http://schemas.openxmlformats.org/drawingml/2006/diagram" xmlns:a="http://schemas.openxmlformats.org/drawingml/2006/main">
  <dgm:ptLst>
    <dgm:pt modelId="{CD5403D6-142B-4FEA-89E8-385BCE37B7C0}"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EG"/>
        </a:p>
      </dgm:t>
    </dgm:pt>
    <dgm:pt modelId="{F3F9DEE4-9D44-408E-86C0-883805E85F0E}">
      <dgm:prSet phldrT="[Text]"/>
      <dgm:spPr/>
      <dgm:t>
        <a:bodyPr/>
        <a:lstStyle/>
        <a:p>
          <a:pPr rtl="1"/>
          <a:r>
            <a:rPr lang="ar-EG" b="1" dirty="0" smtClean="0"/>
            <a:t>وظائف اللعب </a:t>
          </a:r>
          <a:endParaRPr lang="ar-EG" b="1" dirty="0"/>
        </a:p>
      </dgm:t>
    </dgm:pt>
    <dgm:pt modelId="{A67E03BC-9429-47C6-B2B5-5F89282E4EA6}" type="parTrans" cxnId="{AF054616-CA04-47B6-B061-93B440A9329B}">
      <dgm:prSet/>
      <dgm:spPr/>
      <dgm:t>
        <a:bodyPr/>
        <a:lstStyle/>
        <a:p>
          <a:pPr rtl="1"/>
          <a:endParaRPr lang="ar-EG"/>
        </a:p>
      </dgm:t>
    </dgm:pt>
    <dgm:pt modelId="{A877A083-BCB5-43E3-8818-A8FC8E6A66C7}" type="sibTrans" cxnId="{AF054616-CA04-47B6-B061-93B440A9329B}">
      <dgm:prSet/>
      <dgm:spPr/>
      <dgm:t>
        <a:bodyPr/>
        <a:lstStyle/>
        <a:p>
          <a:pPr rtl="1"/>
          <a:endParaRPr lang="ar-EG"/>
        </a:p>
      </dgm:t>
    </dgm:pt>
    <dgm:pt modelId="{6474E04D-8700-4FE7-B9DF-16EEF87F5DC4}">
      <dgm:prSet phldrT="[Text]"/>
      <dgm:spPr/>
      <dgm:t>
        <a:bodyPr/>
        <a:lstStyle/>
        <a:p>
          <a:pPr rtl="1"/>
          <a:r>
            <a:rPr lang="ar-EG" b="1" dirty="0" smtClean="0">
              <a:solidFill>
                <a:srgbClr val="FFFF00"/>
              </a:solidFill>
            </a:rPr>
            <a:t>1.اشباع الميول</a:t>
          </a:r>
          <a:endParaRPr lang="ar-EG" b="1" dirty="0">
            <a:solidFill>
              <a:srgbClr val="FFFF00"/>
            </a:solidFill>
          </a:endParaRPr>
        </a:p>
      </dgm:t>
    </dgm:pt>
    <dgm:pt modelId="{CC8C6390-954C-4E92-BB15-0C6A73920484}" type="parTrans" cxnId="{47CF8535-C6AB-44EF-A634-DDD0C67B85AD}">
      <dgm:prSet/>
      <dgm:spPr/>
      <dgm:t>
        <a:bodyPr/>
        <a:lstStyle/>
        <a:p>
          <a:pPr rtl="1"/>
          <a:endParaRPr lang="ar-EG"/>
        </a:p>
      </dgm:t>
    </dgm:pt>
    <dgm:pt modelId="{FE100D23-8073-4334-9342-C0D7DD36AF5F}" type="sibTrans" cxnId="{47CF8535-C6AB-44EF-A634-DDD0C67B85AD}">
      <dgm:prSet/>
      <dgm:spPr/>
      <dgm:t>
        <a:bodyPr/>
        <a:lstStyle/>
        <a:p>
          <a:pPr rtl="1"/>
          <a:endParaRPr lang="ar-EG"/>
        </a:p>
      </dgm:t>
    </dgm:pt>
    <dgm:pt modelId="{612F37E6-DEE0-46E6-8389-1C721DFB78DD}">
      <dgm:prSet phldrT="[Text]" custT="1"/>
      <dgm:spPr/>
      <dgm:t>
        <a:bodyPr/>
        <a:lstStyle/>
        <a:p>
          <a:pPr rtl="1"/>
          <a:r>
            <a:rPr lang="ar-EG" sz="1400" b="1" dirty="0" smtClean="0">
              <a:solidFill>
                <a:srgbClr val="FFFF00"/>
              </a:solidFill>
            </a:rPr>
            <a:t>7. امتصاص الانفعالات وتنمية الثقة بالنفس</a:t>
          </a:r>
          <a:endParaRPr lang="ar-EG" sz="1400" b="1" dirty="0">
            <a:solidFill>
              <a:srgbClr val="FFFF00"/>
            </a:solidFill>
          </a:endParaRPr>
        </a:p>
      </dgm:t>
    </dgm:pt>
    <dgm:pt modelId="{DDB00A5A-5FE8-4A2F-A48B-AD0D84EB12A1}" type="parTrans" cxnId="{C0358E5E-048B-4F12-92AE-F33075997129}">
      <dgm:prSet/>
      <dgm:spPr/>
      <dgm:t>
        <a:bodyPr/>
        <a:lstStyle/>
        <a:p>
          <a:pPr rtl="1"/>
          <a:endParaRPr lang="ar-EG"/>
        </a:p>
      </dgm:t>
    </dgm:pt>
    <dgm:pt modelId="{7FDE8E02-A9D9-4F40-902A-60800CCFAC51}" type="sibTrans" cxnId="{C0358E5E-048B-4F12-92AE-F33075997129}">
      <dgm:prSet/>
      <dgm:spPr/>
      <dgm:t>
        <a:bodyPr/>
        <a:lstStyle/>
        <a:p>
          <a:pPr rtl="1"/>
          <a:endParaRPr lang="ar-EG"/>
        </a:p>
      </dgm:t>
    </dgm:pt>
    <dgm:pt modelId="{9BFC8FB8-F18C-4F21-A568-C3528CA37AF2}">
      <dgm:prSet phldrT="[Text]" custT="1"/>
      <dgm:spPr/>
      <dgm:t>
        <a:bodyPr/>
        <a:lstStyle/>
        <a:p>
          <a:pPr rtl="1"/>
          <a:r>
            <a:rPr lang="ar-EG" sz="1400" b="1" dirty="0" smtClean="0">
              <a:solidFill>
                <a:srgbClr val="FFFF00"/>
              </a:solidFill>
            </a:rPr>
            <a:t>8. تنمية السلوكيات الاجتماعية</a:t>
          </a:r>
          <a:endParaRPr lang="ar-EG" sz="1400" b="1" dirty="0">
            <a:solidFill>
              <a:srgbClr val="FFFF00"/>
            </a:solidFill>
          </a:endParaRPr>
        </a:p>
      </dgm:t>
    </dgm:pt>
    <dgm:pt modelId="{A90D220B-E484-46C9-B50D-36300C8DBF6D}" type="parTrans" cxnId="{1330A3FC-0B84-4A83-B118-88FD669BB0C3}">
      <dgm:prSet/>
      <dgm:spPr/>
      <dgm:t>
        <a:bodyPr/>
        <a:lstStyle/>
        <a:p>
          <a:pPr rtl="1"/>
          <a:endParaRPr lang="ar-EG"/>
        </a:p>
      </dgm:t>
    </dgm:pt>
    <dgm:pt modelId="{6EE63D4D-D35A-498B-9D75-218AB96D93B5}" type="sibTrans" cxnId="{1330A3FC-0B84-4A83-B118-88FD669BB0C3}">
      <dgm:prSet/>
      <dgm:spPr/>
      <dgm:t>
        <a:bodyPr/>
        <a:lstStyle/>
        <a:p>
          <a:pPr rtl="1"/>
          <a:endParaRPr lang="ar-EG"/>
        </a:p>
      </dgm:t>
    </dgm:pt>
    <dgm:pt modelId="{9DC1CE45-7E56-469E-A2F7-2C844C4894AA}">
      <dgm:prSet phldrT="[Text]" custT="1"/>
      <dgm:spPr/>
      <dgm:t>
        <a:bodyPr/>
        <a:lstStyle/>
        <a:p>
          <a:pPr rtl="1"/>
          <a:r>
            <a:rPr lang="ar-EG" sz="1400" b="1" dirty="0" smtClean="0">
              <a:solidFill>
                <a:srgbClr val="FFFF00"/>
              </a:solidFill>
            </a:rPr>
            <a:t>9.تنمية الثروة اللغوية</a:t>
          </a:r>
          <a:endParaRPr lang="ar-EG" sz="1400" b="1" dirty="0">
            <a:solidFill>
              <a:srgbClr val="FFFF00"/>
            </a:solidFill>
          </a:endParaRPr>
        </a:p>
      </dgm:t>
    </dgm:pt>
    <dgm:pt modelId="{CA065D57-654C-4AE4-B045-025AAEC64E36}" type="parTrans" cxnId="{2A29570B-50D4-426C-9336-00EC7D9EF614}">
      <dgm:prSet/>
      <dgm:spPr/>
      <dgm:t>
        <a:bodyPr/>
        <a:lstStyle/>
        <a:p>
          <a:pPr rtl="1"/>
          <a:endParaRPr lang="ar-EG"/>
        </a:p>
      </dgm:t>
    </dgm:pt>
    <dgm:pt modelId="{2EEE1EA1-CBAC-47B4-BC75-92239AC44E71}" type="sibTrans" cxnId="{2A29570B-50D4-426C-9336-00EC7D9EF614}">
      <dgm:prSet/>
      <dgm:spPr/>
      <dgm:t>
        <a:bodyPr/>
        <a:lstStyle/>
        <a:p>
          <a:pPr rtl="1"/>
          <a:endParaRPr lang="ar-EG"/>
        </a:p>
      </dgm:t>
    </dgm:pt>
    <dgm:pt modelId="{ACCD6350-4EE3-4320-8880-9F29AEF668CC}">
      <dgm:prSet/>
      <dgm:spPr/>
      <dgm:t>
        <a:bodyPr/>
        <a:lstStyle/>
        <a:p>
          <a:pPr rtl="1"/>
          <a:r>
            <a:rPr lang="ar-EG" b="1" dirty="0" smtClean="0">
              <a:solidFill>
                <a:srgbClr val="FFFF00"/>
              </a:solidFill>
            </a:rPr>
            <a:t>2.تدريب الحواس</a:t>
          </a:r>
          <a:endParaRPr lang="ar-EG" b="1" dirty="0">
            <a:solidFill>
              <a:srgbClr val="FFFF00"/>
            </a:solidFill>
          </a:endParaRPr>
        </a:p>
      </dgm:t>
    </dgm:pt>
    <dgm:pt modelId="{1919138C-C151-401B-B1FE-1396DCE51CAD}" type="parTrans" cxnId="{8BCEC383-3833-4D28-8C83-734413BACAB8}">
      <dgm:prSet/>
      <dgm:spPr/>
      <dgm:t>
        <a:bodyPr/>
        <a:lstStyle/>
        <a:p>
          <a:pPr rtl="1"/>
          <a:endParaRPr lang="ar-EG"/>
        </a:p>
      </dgm:t>
    </dgm:pt>
    <dgm:pt modelId="{31BABFC7-C25F-4C5C-B79E-5A0E0269E813}" type="sibTrans" cxnId="{8BCEC383-3833-4D28-8C83-734413BACAB8}">
      <dgm:prSet/>
      <dgm:spPr/>
      <dgm:t>
        <a:bodyPr/>
        <a:lstStyle/>
        <a:p>
          <a:pPr rtl="1"/>
          <a:endParaRPr lang="ar-EG"/>
        </a:p>
      </dgm:t>
    </dgm:pt>
    <dgm:pt modelId="{B815F8EA-82A2-4A74-B121-5CC61835AC84}">
      <dgm:prSet/>
      <dgm:spPr/>
      <dgm:t>
        <a:bodyPr/>
        <a:lstStyle/>
        <a:p>
          <a:pPr rtl="1"/>
          <a:r>
            <a:rPr lang="ar-EG" b="1" dirty="0" smtClean="0">
              <a:solidFill>
                <a:srgbClr val="FFFF00"/>
              </a:solidFill>
            </a:rPr>
            <a:t>3.تنمية العمل اليدوي</a:t>
          </a:r>
          <a:endParaRPr lang="ar-EG" b="1" dirty="0">
            <a:solidFill>
              <a:srgbClr val="FFFF00"/>
            </a:solidFill>
          </a:endParaRPr>
        </a:p>
      </dgm:t>
    </dgm:pt>
    <dgm:pt modelId="{D183D932-9553-4F2A-A80A-DB03CFD36666}" type="parTrans" cxnId="{9B459DC4-A445-4954-B7C0-AAC9230FADE0}">
      <dgm:prSet/>
      <dgm:spPr/>
      <dgm:t>
        <a:bodyPr/>
        <a:lstStyle/>
        <a:p>
          <a:pPr rtl="1"/>
          <a:endParaRPr lang="ar-EG"/>
        </a:p>
      </dgm:t>
    </dgm:pt>
    <dgm:pt modelId="{A82100EA-E169-4375-9DD2-40DA613CF870}" type="sibTrans" cxnId="{9B459DC4-A445-4954-B7C0-AAC9230FADE0}">
      <dgm:prSet/>
      <dgm:spPr/>
      <dgm:t>
        <a:bodyPr/>
        <a:lstStyle/>
        <a:p>
          <a:pPr rtl="1"/>
          <a:endParaRPr lang="ar-EG"/>
        </a:p>
      </dgm:t>
    </dgm:pt>
    <dgm:pt modelId="{DBCA42A6-D48A-498B-B4FE-17D390E007EB}">
      <dgm:prSet/>
      <dgm:spPr/>
      <dgm:t>
        <a:bodyPr/>
        <a:lstStyle/>
        <a:p>
          <a:pPr rtl="1"/>
          <a:r>
            <a:rPr lang="ar-EG" b="1" dirty="0" smtClean="0">
              <a:solidFill>
                <a:srgbClr val="FFFF00"/>
              </a:solidFill>
            </a:rPr>
            <a:t>6. اكتساب المفاهيم العلمية بطريقة مرحة</a:t>
          </a:r>
          <a:endParaRPr lang="ar-EG" b="1" dirty="0">
            <a:solidFill>
              <a:srgbClr val="FFFF00"/>
            </a:solidFill>
          </a:endParaRPr>
        </a:p>
      </dgm:t>
    </dgm:pt>
    <dgm:pt modelId="{99B84B0F-A4D6-4A00-B9FA-D73186552143}" type="parTrans" cxnId="{7A75041A-B538-4CB5-AE99-E393D7F8AB0E}">
      <dgm:prSet/>
      <dgm:spPr/>
      <dgm:t>
        <a:bodyPr/>
        <a:lstStyle/>
        <a:p>
          <a:pPr rtl="1"/>
          <a:endParaRPr lang="ar-EG"/>
        </a:p>
      </dgm:t>
    </dgm:pt>
    <dgm:pt modelId="{3E16A1B2-A0DD-4B36-A326-A5305483F387}" type="sibTrans" cxnId="{7A75041A-B538-4CB5-AE99-E393D7F8AB0E}">
      <dgm:prSet/>
      <dgm:spPr/>
      <dgm:t>
        <a:bodyPr/>
        <a:lstStyle/>
        <a:p>
          <a:pPr rtl="1"/>
          <a:endParaRPr lang="ar-EG"/>
        </a:p>
      </dgm:t>
    </dgm:pt>
    <dgm:pt modelId="{CB379EC0-EDE5-496D-BA68-BC15A4BDC66E}">
      <dgm:prSet/>
      <dgm:spPr/>
      <dgm:t>
        <a:bodyPr/>
        <a:lstStyle/>
        <a:p>
          <a:pPr rtl="1"/>
          <a:r>
            <a:rPr lang="ar-EG" b="1" dirty="0" smtClean="0">
              <a:solidFill>
                <a:srgbClr val="FFFF00"/>
              </a:solidFill>
            </a:rPr>
            <a:t>4.معرفة المواد الخام وتصنيعها</a:t>
          </a:r>
          <a:endParaRPr lang="ar-EG" b="1" dirty="0">
            <a:solidFill>
              <a:srgbClr val="FFFF00"/>
            </a:solidFill>
          </a:endParaRPr>
        </a:p>
      </dgm:t>
    </dgm:pt>
    <dgm:pt modelId="{2C6425A4-59A3-4A2F-A668-40B6F581E34C}" type="parTrans" cxnId="{70F4A6EA-E9FE-4BA2-A9E2-E685E40EE90B}">
      <dgm:prSet/>
      <dgm:spPr/>
      <dgm:t>
        <a:bodyPr/>
        <a:lstStyle/>
        <a:p>
          <a:pPr rtl="1"/>
          <a:endParaRPr lang="ar-EG"/>
        </a:p>
      </dgm:t>
    </dgm:pt>
    <dgm:pt modelId="{264506FD-7093-48EF-B38A-BDB833FEE439}" type="sibTrans" cxnId="{70F4A6EA-E9FE-4BA2-A9E2-E685E40EE90B}">
      <dgm:prSet/>
      <dgm:spPr/>
      <dgm:t>
        <a:bodyPr/>
        <a:lstStyle/>
        <a:p>
          <a:pPr rtl="1"/>
          <a:endParaRPr lang="ar-EG"/>
        </a:p>
      </dgm:t>
    </dgm:pt>
    <dgm:pt modelId="{F638055A-0368-4B9F-9D09-9C2216345802}">
      <dgm:prSet custT="1"/>
      <dgm:spPr/>
      <dgm:t>
        <a:bodyPr/>
        <a:lstStyle/>
        <a:p>
          <a:pPr rtl="1"/>
          <a:r>
            <a:rPr lang="ar-EG" sz="1400" b="1" dirty="0" smtClean="0">
              <a:solidFill>
                <a:srgbClr val="FFFF00"/>
              </a:solidFill>
            </a:rPr>
            <a:t>5.استثمار أوقات الفراغ</a:t>
          </a:r>
          <a:endParaRPr lang="ar-EG" sz="1400" b="1" dirty="0">
            <a:solidFill>
              <a:srgbClr val="FFFF00"/>
            </a:solidFill>
          </a:endParaRPr>
        </a:p>
      </dgm:t>
    </dgm:pt>
    <dgm:pt modelId="{F94F1DDC-60ED-43B4-B491-B7F2A1C39994}" type="parTrans" cxnId="{66E979D3-F579-4817-ACCE-1A926E516F6A}">
      <dgm:prSet/>
      <dgm:spPr/>
      <dgm:t>
        <a:bodyPr/>
        <a:lstStyle/>
        <a:p>
          <a:pPr rtl="1"/>
          <a:endParaRPr lang="ar-EG"/>
        </a:p>
      </dgm:t>
    </dgm:pt>
    <dgm:pt modelId="{1D77707D-F10F-485A-B643-955BBCD0665A}" type="sibTrans" cxnId="{66E979D3-F579-4817-ACCE-1A926E516F6A}">
      <dgm:prSet/>
      <dgm:spPr/>
      <dgm:t>
        <a:bodyPr/>
        <a:lstStyle/>
        <a:p>
          <a:pPr rtl="1"/>
          <a:endParaRPr lang="ar-EG"/>
        </a:p>
      </dgm:t>
    </dgm:pt>
    <dgm:pt modelId="{223BEF4A-F5DE-4116-AAB9-6E04F34C23EC}" type="pres">
      <dgm:prSet presAssocID="{CD5403D6-142B-4FEA-89E8-385BCE37B7C0}" presName="Name0" presStyleCnt="0">
        <dgm:presLayoutVars>
          <dgm:chMax val="1"/>
          <dgm:dir/>
          <dgm:animLvl val="ctr"/>
          <dgm:resizeHandles val="exact"/>
        </dgm:presLayoutVars>
      </dgm:prSet>
      <dgm:spPr/>
      <dgm:t>
        <a:bodyPr/>
        <a:lstStyle/>
        <a:p>
          <a:pPr rtl="1"/>
          <a:endParaRPr lang="ar-EG"/>
        </a:p>
      </dgm:t>
    </dgm:pt>
    <dgm:pt modelId="{73E12627-F5A2-4CF9-9654-7571FB4D4E57}" type="pres">
      <dgm:prSet presAssocID="{F3F9DEE4-9D44-408E-86C0-883805E85F0E}" presName="centerShape" presStyleLbl="node0" presStyleIdx="0" presStyleCnt="1"/>
      <dgm:spPr/>
      <dgm:t>
        <a:bodyPr/>
        <a:lstStyle/>
        <a:p>
          <a:pPr rtl="1"/>
          <a:endParaRPr lang="ar-EG"/>
        </a:p>
      </dgm:t>
    </dgm:pt>
    <dgm:pt modelId="{44876909-7CCA-4EB4-9087-085C110F94AB}" type="pres">
      <dgm:prSet presAssocID="{CC8C6390-954C-4E92-BB15-0C6A73920484}" presName="parTrans" presStyleLbl="sibTrans2D1" presStyleIdx="0" presStyleCnt="9"/>
      <dgm:spPr/>
      <dgm:t>
        <a:bodyPr/>
        <a:lstStyle/>
        <a:p>
          <a:pPr rtl="1"/>
          <a:endParaRPr lang="ar-EG"/>
        </a:p>
      </dgm:t>
    </dgm:pt>
    <dgm:pt modelId="{0D862AC4-4D47-410B-A8EE-CF7D778707A2}" type="pres">
      <dgm:prSet presAssocID="{CC8C6390-954C-4E92-BB15-0C6A73920484}" presName="connectorText" presStyleLbl="sibTrans2D1" presStyleIdx="0" presStyleCnt="9"/>
      <dgm:spPr/>
      <dgm:t>
        <a:bodyPr/>
        <a:lstStyle/>
        <a:p>
          <a:pPr rtl="1"/>
          <a:endParaRPr lang="ar-EG"/>
        </a:p>
      </dgm:t>
    </dgm:pt>
    <dgm:pt modelId="{BBFFD06F-3FEA-4116-80A6-2312F664C4A4}" type="pres">
      <dgm:prSet presAssocID="{6474E04D-8700-4FE7-B9DF-16EEF87F5DC4}" presName="node" presStyleLbl="node1" presStyleIdx="0" presStyleCnt="9">
        <dgm:presLayoutVars>
          <dgm:bulletEnabled val="1"/>
        </dgm:presLayoutVars>
      </dgm:prSet>
      <dgm:spPr/>
      <dgm:t>
        <a:bodyPr/>
        <a:lstStyle/>
        <a:p>
          <a:pPr rtl="1"/>
          <a:endParaRPr lang="ar-EG"/>
        </a:p>
      </dgm:t>
    </dgm:pt>
    <dgm:pt modelId="{47169258-F337-4232-B395-B3E1BB075570}" type="pres">
      <dgm:prSet presAssocID="{1919138C-C151-401B-B1FE-1396DCE51CAD}" presName="parTrans" presStyleLbl="sibTrans2D1" presStyleIdx="1" presStyleCnt="9"/>
      <dgm:spPr/>
      <dgm:t>
        <a:bodyPr/>
        <a:lstStyle/>
        <a:p>
          <a:pPr rtl="1"/>
          <a:endParaRPr lang="ar-EG"/>
        </a:p>
      </dgm:t>
    </dgm:pt>
    <dgm:pt modelId="{EE030310-D908-4C8D-9CC4-D847D6300A00}" type="pres">
      <dgm:prSet presAssocID="{1919138C-C151-401B-B1FE-1396DCE51CAD}" presName="connectorText" presStyleLbl="sibTrans2D1" presStyleIdx="1" presStyleCnt="9"/>
      <dgm:spPr/>
      <dgm:t>
        <a:bodyPr/>
        <a:lstStyle/>
        <a:p>
          <a:pPr rtl="1"/>
          <a:endParaRPr lang="ar-EG"/>
        </a:p>
      </dgm:t>
    </dgm:pt>
    <dgm:pt modelId="{E6F8A285-F4E4-427C-8CF5-5EDEBC699E81}" type="pres">
      <dgm:prSet presAssocID="{ACCD6350-4EE3-4320-8880-9F29AEF668CC}" presName="node" presStyleLbl="node1" presStyleIdx="1" presStyleCnt="9">
        <dgm:presLayoutVars>
          <dgm:bulletEnabled val="1"/>
        </dgm:presLayoutVars>
      </dgm:prSet>
      <dgm:spPr/>
      <dgm:t>
        <a:bodyPr/>
        <a:lstStyle/>
        <a:p>
          <a:pPr rtl="1"/>
          <a:endParaRPr lang="ar-EG"/>
        </a:p>
      </dgm:t>
    </dgm:pt>
    <dgm:pt modelId="{90B77373-89DC-44CF-94D0-6784454279EB}" type="pres">
      <dgm:prSet presAssocID="{D183D932-9553-4F2A-A80A-DB03CFD36666}" presName="parTrans" presStyleLbl="sibTrans2D1" presStyleIdx="2" presStyleCnt="9"/>
      <dgm:spPr/>
      <dgm:t>
        <a:bodyPr/>
        <a:lstStyle/>
        <a:p>
          <a:pPr rtl="1"/>
          <a:endParaRPr lang="ar-EG"/>
        </a:p>
      </dgm:t>
    </dgm:pt>
    <dgm:pt modelId="{1DD97103-CD47-4C7B-B1E4-F4007331262E}" type="pres">
      <dgm:prSet presAssocID="{D183D932-9553-4F2A-A80A-DB03CFD36666}" presName="connectorText" presStyleLbl="sibTrans2D1" presStyleIdx="2" presStyleCnt="9"/>
      <dgm:spPr/>
      <dgm:t>
        <a:bodyPr/>
        <a:lstStyle/>
        <a:p>
          <a:pPr rtl="1"/>
          <a:endParaRPr lang="ar-EG"/>
        </a:p>
      </dgm:t>
    </dgm:pt>
    <dgm:pt modelId="{BBF9AC2A-1E1D-467B-97DF-36095322F989}" type="pres">
      <dgm:prSet presAssocID="{B815F8EA-82A2-4A74-B121-5CC61835AC84}" presName="node" presStyleLbl="node1" presStyleIdx="2" presStyleCnt="9">
        <dgm:presLayoutVars>
          <dgm:bulletEnabled val="1"/>
        </dgm:presLayoutVars>
      </dgm:prSet>
      <dgm:spPr/>
      <dgm:t>
        <a:bodyPr/>
        <a:lstStyle/>
        <a:p>
          <a:pPr rtl="1"/>
          <a:endParaRPr lang="ar-EG"/>
        </a:p>
      </dgm:t>
    </dgm:pt>
    <dgm:pt modelId="{B72BC383-2D53-475A-B56F-BAA84396B06F}" type="pres">
      <dgm:prSet presAssocID="{2C6425A4-59A3-4A2F-A668-40B6F581E34C}" presName="parTrans" presStyleLbl="sibTrans2D1" presStyleIdx="3" presStyleCnt="9"/>
      <dgm:spPr/>
      <dgm:t>
        <a:bodyPr/>
        <a:lstStyle/>
        <a:p>
          <a:pPr rtl="1"/>
          <a:endParaRPr lang="ar-EG"/>
        </a:p>
      </dgm:t>
    </dgm:pt>
    <dgm:pt modelId="{4C63161A-BD80-4F30-BA2A-F2C6BF42526B}" type="pres">
      <dgm:prSet presAssocID="{2C6425A4-59A3-4A2F-A668-40B6F581E34C}" presName="connectorText" presStyleLbl="sibTrans2D1" presStyleIdx="3" presStyleCnt="9"/>
      <dgm:spPr/>
      <dgm:t>
        <a:bodyPr/>
        <a:lstStyle/>
        <a:p>
          <a:pPr rtl="1"/>
          <a:endParaRPr lang="ar-EG"/>
        </a:p>
      </dgm:t>
    </dgm:pt>
    <dgm:pt modelId="{F823CDB7-3DD9-4D3A-90EE-85F8530C82AB}" type="pres">
      <dgm:prSet presAssocID="{CB379EC0-EDE5-496D-BA68-BC15A4BDC66E}" presName="node" presStyleLbl="node1" presStyleIdx="3" presStyleCnt="9">
        <dgm:presLayoutVars>
          <dgm:bulletEnabled val="1"/>
        </dgm:presLayoutVars>
      </dgm:prSet>
      <dgm:spPr/>
      <dgm:t>
        <a:bodyPr/>
        <a:lstStyle/>
        <a:p>
          <a:pPr rtl="1"/>
          <a:endParaRPr lang="ar-EG"/>
        </a:p>
      </dgm:t>
    </dgm:pt>
    <dgm:pt modelId="{D30A6008-8C10-49AC-AE01-ED6B3E98E8D9}" type="pres">
      <dgm:prSet presAssocID="{F94F1DDC-60ED-43B4-B491-B7F2A1C39994}" presName="parTrans" presStyleLbl="sibTrans2D1" presStyleIdx="4" presStyleCnt="9"/>
      <dgm:spPr/>
      <dgm:t>
        <a:bodyPr/>
        <a:lstStyle/>
        <a:p>
          <a:pPr rtl="1"/>
          <a:endParaRPr lang="ar-EG"/>
        </a:p>
      </dgm:t>
    </dgm:pt>
    <dgm:pt modelId="{96EA91E9-A982-4374-B19C-21290C0BB68B}" type="pres">
      <dgm:prSet presAssocID="{F94F1DDC-60ED-43B4-B491-B7F2A1C39994}" presName="connectorText" presStyleLbl="sibTrans2D1" presStyleIdx="4" presStyleCnt="9"/>
      <dgm:spPr/>
      <dgm:t>
        <a:bodyPr/>
        <a:lstStyle/>
        <a:p>
          <a:pPr rtl="1"/>
          <a:endParaRPr lang="ar-EG"/>
        </a:p>
      </dgm:t>
    </dgm:pt>
    <dgm:pt modelId="{90D6455D-7B0A-44B7-A9A6-18751C47F4C7}" type="pres">
      <dgm:prSet presAssocID="{F638055A-0368-4B9F-9D09-9C2216345802}" presName="node" presStyleLbl="node1" presStyleIdx="4" presStyleCnt="9">
        <dgm:presLayoutVars>
          <dgm:bulletEnabled val="1"/>
        </dgm:presLayoutVars>
      </dgm:prSet>
      <dgm:spPr/>
      <dgm:t>
        <a:bodyPr/>
        <a:lstStyle/>
        <a:p>
          <a:pPr rtl="1"/>
          <a:endParaRPr lang="ar-EG"/>
        </a:p>
      </dgm:t>
    </dgm:pt>
    <dgm:pt modelId="{B7A5E0C2-3478-4F77-85B7-1BAA4DE2F6CB}" type="pres">
      <dgm:prSet presAssocID="{99B84B0F-A4D6-4A00-B9FA-D73186552143}" presName="parTrans" presStyleLbl="sibTrans2D1" presStyleIdx="5" presStyleCnt="9"/>
      <dgm:spPr/>
      <dgm:t>
        <a:bodyPr/>
        <a:lstStyle/>
        <a:p>
          <a:pPr rtl="1"/>
          <a:endParaRPr lang="ar-EG"/>
        </a:p>
      </dgm:t>
    </dgm:pt>
    <dgm:pt modelId="{4112203A-417B-4096-A43F-D2DCD740CFC3}" type="pres">
      <dgm:prSet presAssocID="{99B84B0F-A4D6-4A00-B9FA-D73186552143}" presName="connectorText" presStyleLbl="sibTrans2D1" presStyleIdx="5" presStyleCnt="9"/>
      <dgm:spPr/>
      <dgm:t>
        <a:bodyPr/>
        <a:lstStyle/>
        <a:p>
          <a:pPr rtl="1"/>
          <a:endParaRPr lang="ar-EG"/>
        </a:p>
      </dgm:t>
    </dgm:pt>
    <dgm:pt modelId="{B0FA973D-D32E-4756-9A99-651B37D0A5F9}" type="pres">
      <dgm:prSet presAssocID="{DBCA42A6-D48A-498B-B4FE-17D390E007EB}" presName="node" presStyleLbl="node1" presStyleIdx="5" presStyleCnt="9" custRadScaleRad="101333" custRadScaleInc="-6103">
        <dgm:presLayoutVars>
          <dgm:bulletEnabled val="1"/>
        </dgm:presLayoutVars>
      </dgm:prSet>
      <dgm:spPr/>
      <dgm:t>
        <a:bodyPr/>
        <a:lstStyle/>
        <a:p>
          <a:pPr rtl="1"/>
          <a:endParaRPr lang="ar-EG"/>
        </a:p>
      </dgm:t>
    </dgm:pt>
    <dgm:pt modelId="{952DB461-F787-4AB1-8C9C-216D323AFEF3}" type="pres">
      <dgm:prSet presAssocID="{DDB00A5A-5FE8-4A2F-A48B-AD0D84EB12A1}" presName="parTrans" presStyleLbl="sibTrans2D1" presStyleIdx="6" presStyleCnt="9"/>
      <dgm:spPr/>
      <dgm:t>
        <a:bodyPr/>
        <a:lstStyle/>
        <a:p>
          <a:pPr rtl="1"/>
          <a:endParaRPr lang="ar-EG"/>
        </a:p>
      </dgm:t>
    </dgm:pt>
    <dgm:pt modelId="{D1F8101F-EA6B-4C8E-928B-0113521DF8B6}" type="pres">
      <dgm:prSet presAssocID="{DDB00A5A-5FE8-4A2F-A48B-AD0D84EB12A1}" presName="connectorText" presStyleLbl="sibTrans2D1" presStyleIdx="6" presStyleCnt="9"/>
      <dgm:spPr/>
      <dgm:t>
        <a:bodyPr/>
        <a:lstStyle/>
        <a:p>
          <a:pPr rtl="1"/>
          <a:endParaRPr lang="ar-EG"/>
        </a:p>
      </dgm:t>
    </dgm:pt>
    <dgm:pt modelId="{2CC25688-70CA-429E-9BF0-AAB4756E1672}" type="pres">
      <dgm:prSet presAssocID="{612F37E6-DEE0-46E6-8389-1C721DFB78DD}" presName="node" presStyleLbl="node1" presStyleIdx="6" presStyleCnt="9" custScaleY="137098">
        <dgm:presLayoutVars>
          <dgm:bulletEnabled val="1"/>
        </dgm:presLayoutVars>
      </dgm:prSet>
      <dgm:spPr/>
      <dgm:t>
        <a:bodyPr/>
        <a:lstStyle/>
        <a:p>
          <a:pPr rtl="1"/>
          <a:endParaRPr lang="ar-EG"/>
        </a:p>
      </dgm:t>
    </dgm:pt>
    <dgm:pt modelId="{453927F4-82B4-42F3-B68F-EF8434909C90}" type="pres">
      <dgm:prSet presAssocID="{A90D220B-E484-46C9-B50D-36300C8DBF6D}" presName="parTrans" presStyleLbl="sibTrans2D1" presStyleIdx="7" presStyleCnt="9"/>
      <dgm:spPr/>
      <dgm:t>
        <a:bodyPr/>
        <a:lstStyle/>
        <a:p>
          <a:pPr rtl="1"/>
          <a:endParaRPr lang="ar-EG"/>
        </a:p>
      </dgm:t>
    </dgm:pt>
    <dgm:pt modelId="{F3C21E29-5173-45C6-87BC-7E5DBCCED96E}" type="pres">
      <dgm:prSet presAssocID="{A90D220B-E484-46C9-B50D-36300C8DBF6D}" presName="connectorText" presStyleLbl="sibTrans2D1" presStyleIdx="7" presStyleCnt="9"/>
      <dgm:spPr/>
      <dgm:t>
        <a:bodyPr/>
        <a:lstStyle/>
        <a:p>
          <a:pPr rtl="1"/>
          <a:endParaRPr lang="ar-EG"/>
        </a:p>
      </dgm:t>
    </dgm:pt>
    <dgm:pt modelId="{59B1BDAB-C86E-4AC8-B896-74C15E3C429D}" type="pres">
      <dgm:prSet presAssocID="{9BFC8FB8-F18C-4F21-A568-C3528CA37AF2}" presName="node" presStyleLbl="node1" presStyleIdx="7" presStyleCnt="9">
        <dgm:presLayoutVars>
          <dgm:bulletEnabled val="1"/>
        </dgm:presLayoutVars>
      </dgm:prSet>
      <dgm:spPr/>
      <dgm:t>
        <a:bodyPr/>
        <a:lstStyle/>
        <a:p>
          <a:pPr rtl="1"/>
          <a:endParaRPr lang="ar-EG"/>
        </a:p>
      </dgm:t>
    </dgm:pt>
    <dgm:pt modelId="{E68F90A7-E0D4-4415-B8C5-9581A318F364}" type="pres">
      <dgm:prSet presAssocID="{CA065D57-654C-4AE4-B045-025AAEC64E36}" presName="parTrans" presStyleLbl="sibTrans2D1" presStyleIdx="8" presStyleCnt="9"/>
      <dgm:spPr/>
      <dgm:t>
        <a:bodyPr/>
        <a:lstStyle/>
        <a:p>
          <a:pPr rtl="1"/>
          <a:endParaRPr lang="ar-EG"/>
        </a:p>
      </dgm:t>
    </dgm:pt>
    <dgm:pt modelId="{0731D22D-5574-47AA-97E0-C092F12BB8CD}" type="pres">
      <dgm:prSet presAssocID="{CA065D57-654C-4AE4-B045-025AAEC64E36}" presName="connectorText" presStyleLbl="sibTrans2D1" presStyleIdx="8" presStyleCnt="9"/>
      <dgm:spPr/>
      <dgm:t>
        <a:bodyPr/>
        <a:lstStyle/>
        <a:p>
          <a:pPr rtl="1"/>
          <a:endParaRPr lang="ar-EG"/>
        </a:p>
      </dgm:t>
    </dgm:pt>
    <dgm:pt modelId="{28F8F7C9-8E07-4392-8AE5-2AF5C60A0117}" type="pres">
      <dgm:prSet presAssocID="{9DC1CE45-7E56-469E-A2F7-2C844C4894AA}" presName="node" presStyleLbl="node1" presStyleIdx="8" presStyleCnt="9">
        <dgm:presLayoutVars>
          <dgm:bulletEnabled val="1"/>
        </dgm:presLayoutVars>
      </dgm:prSet>
      <dgm:spPr/>
      <dgm:t>
        <a:bodyPr/>
        <a:lstStyle/>
        <a:p>
          <a:pPr rtl="1"/>
          <a:endParaRPr lang="ar-EG"/>
        </a:p>
      </dgm:t>
    </dgm:pt>
  </dgm:ptLst>
  <dgm:cxnLst>
    <dgm:cxn modelId="{A7233CFF-D994-4509-A43A-DE471C64820D}" type="presOf" srcId="{99B84B0F-A4D6-4A00-B9FA-D73186552143}" destId="{B7A5E0C2-3478-4F77-85B7-1BAA4DE2F6CB}" srcOrd="0" destOrd="0" presId="urn:microsoft.com/office/officeart/2005/8/layout/radial5"/>
    <dgm:cxn modelId="{757916C7-38B1-461C-A395-D0F3B5A415DC}" type="presOf" srcId="{ACCD6350-4EE3-4320-8880-9F29AEF668CC}" destId="{E6F8A285-F4E4-427C-8CF5-5EDEBC699E81}" srcOrd="0" destOrd="0" presId="urn:microsoft.com/office/officeart/2005/8/layout/radial5"/>
    <dgm:cxn modelId="{70F4A6EA-E9FE-4BA2-A9E2-E685E40EE90B}" srcId="{F3F9DEE4-9D44-408E-86C0-883805E85F0E}" destId="{CB379EC0-EDE5-496D-BA68-BC15A4BDC66E}" srcOrd="3" destOrd="0" parTransId="{2C6425A4-59A3-4A2F-A668-40B6F581E34C}" sibTransId="{264506FD-7093-48EF-B38A-BDB833FEE439}"/>
    <dgm:cxn modelId="{3CD2CE28-B3DD-4942-9A69-1AD314725903}" type="presOf" srcId="{DBCA42A6-D48A-498B-B4FE-17D390E007EB}" destId="{B0FA973D-D32E-4756-9A99-651B37D0A5F9}" srcOrd="0" destOrd="0" presId="urn:microsoft.com/office/officeart/2005/8/layout/radial5"/>
    <dgm:cxn modelId="{306B788A-714C-40B3-9EF8-201FE7C5B5C8}" type="presOf" srcId="{F94F1DDC-60ED-43B4-B491-B7F2A1C39994}" destId="{D30A6008-8C10-49AC-AE01-ED6B3E98E8D9}" srcOrd="0" destOrd="0" presId="urn:microsoft.com/office/officeart/2005/8/layout/radial5"/>
    <dgm:cxn modelId="{E12353EF-3ECF-429C-B314-D1EAD0038514}" type="presOf" srcId="{B815F8EA-82A2-4A74-B121-5CC61835AC84}" destId="{BBF9AC2A-1E1D-467B-97DF-36095322F989}" srcOrd="0" destOrd="0" presId="urn:microsoft.com/office/officeart/2005/8/layout/radial5"/>
    <dgm:cxn modelId="{9B459DC4-A445-4954-B7C0-AAC9230FADE0}" srcId="{F3F9DEE4-9D44-408E-86C0-883805E85F0E}" destId="{B815F8EA-82A2-4A74-B121-5CC61835AC84}" srcOrd="2" destOrd="0" parTransId="{D183D932-9553-4F2A-A80A-DB03CFD36666}" sibTransId="{A82100EA-E169-4375-9DD2-40DA613CF870}"/>
    <dgm:cxn modelId="{A1438A6B-F43A-4989-9A3D-A525C850F3B3}" type="presOf" srcId="{6474E04D-8700-4FE7-B9DF-16EEF87F5DC4}" destId="{BBFFD06F-3FEA-4116-80A6-2312F664C4A4}" srcOrd="0" destOrd="0" presId="urn:microsoft.com/office/officeart/2005/8/layout/radial5"/>
    <dgm:cxn modelId="{10BCC08A-727D-4435-B619-AA187A9F0485}" type="presOf" srcId="{99B84B0F-A4D6-4A00-B9FA-D73186552143}" destId="{4112203A-417B-4096-A43F-D2DCD740CFC3}" srcOrd="1" destOrd="0" presId="urn:microsoft.com/office/officeart/2005/8/layout/radial5"/>
    <dgm:cxn modelId="{8E8D36A2-1D81-4913-8A9D-D4AA79DF8B67}" type="presOf" srcId="{2C6425A4-59A3-4A2F-A668-40B6F581E34C}" destId="{B72BC383-2D53-475A-B56F-BAA84396B06F}" srcOrd="0" destOrd="0" presId="urn:microsoft.com/office/officeart/2005/8/layout/radial5"/>
    <dgm:cxn modelId="{E916CE20-45B7-4A1C-9840-E7BE750DDF21}" type="presOf" srcId="{CA065D57-654C-4AE4-B045-025AAEC64E36}" destId="{E68F90A7-E0D4-4415-B8C5-9581A318F364}" srcOrd="0" destOrd="0" presId="urn:microsoft.com/office/officeart/2005/8/layout/radial5"/>
    <dgm:cxn modelId="{5BD4F26C-3058-4EE3-9E1F-5205E8241C4C}" type="presOf" srcId="{1919138C-C151-401B-B1FE-1396DCE51CAD}" destId="{47169258-F337-4232-B395-B3E1BB075570}" srcOrd="0" destOrd="0" presId="urn:microsoft.com/office/officeart/2005/8/layout/radial5"/>
    <dgm:cxn modelId="{8BCEC383-3833-4D28-8C83-734413BACAB8}" srcId="{F3F9DEE4-9D44-408E-86C0-883805E85F0E}" destId="{ACCD6350-4EE3-4320-8880-9F29AEF668CC}" srcOrd="1" destOrd="0" parTransId="{1919138C-C151-401B-B1FE-1396DCE51CAD}" sibTransId="{31BABFC7-C25F-4C5C-B79E-5A0E0269E813}"/>
    <dgm:cxn modelId="{4BDD8220-8925-48AA-A4AF-FB1133F931C6}" type="presOf" srcId="{A90D220B-E484-46C9-B50D-36300C8DBF6D}" destId="{F3C21E29-5173-45C6-87BC-7E5DBCCED96E}" srcOrd="1" destOrd="0" presId="urn:microsoft.com/office/officeart/2005/8/layout/radial5"/>
    <dgm:cxn modelId="{7A75041A-B538-4CB5-AE99-E393D7F8AB0E}" srcId="{F3F9DEE4-9D44-408E-86C0-883805E85F0E}" destId="{DBCA42A6-D48A-498B-B4FE-17D390E007EB}" srcOrd="5" destOrd="0" parTransId="{99B84B0F-A4D6-4A00-B9FA-D73186552143}" sibTransId="{3E16A1B2-A0DD-4B36-A326-A5305483F387}"/>
    <dgm:cxn modelId="{954167E8-CC98-41A2-AF0B-0D9629A6FCAD}" type="presOf" srcId="{CC8C6390-954C-4E92-BB15-0C6A73920484}" destId="{0D862AC4-4D47-410B-A8EE-CF7D778707A2}" srcOrd="1" destOrd="0" presId="urn:microsoft.com/office/officeart/2005/8/layout/radial5"/>
    <dgm:cxn modelId="{65880266-9D63-441D-A8E5-6FF5A4D2A3E1}" type="presOf" srcId="{CD5403D6-142B-4FEA-89E8-385BCE37B7C0}" destId="{223BEF4A-F5DE-4116-AAB9-6E04F34C23EC}" srcOrd="0" destOrd="0" presId="urn:microsoft.com/office/officeart/2005/8/layout/radial5"/>
    <dgm:cxn modelId="{1330A3FC-0B84-4A83-B118-88FD669BB0C3}" srcId="{F3F9DEE4-9D44-408E-86C0-883805E85F0E}" destId="{9BFC8FB8-F18C-4F21-A568-C3528CA37AF2}" srcOrd="7" destOrd="0" parTransId="{A90D220B-E484-46C9-B50D-36300C8DBF6D}" sibTransId="{6EE63D4D-D35A-498B-9D75-218AB96D93B5}"/>
    <dgm:cxn modelId="{66E979D3-F579-4817-ACCE-1A926E516F6A}" srcId="{F3F9DEE4-9D44-408E-86C0-883805E85F0E}" destId="{F638055A-0368-4B9F-9D09-9C2216345802}" srcOrd="4" destOrd="0" parTransId="{F94F1DDC-60ED-43B4-B491-B7F2A1C39994}" sibTransId="{1D77707D-F10F-485A-B643-955BBCD0665A}"/>
    <dgm:cxn modelId="{94129E73-D832-409C-8635-9F99CA5AFF38}" type="presOf" srcId="{DDB00A5A-5FE8-4A2F-A48B-AD0D84EB12A1}" destId="{D1F8101F-EA6B-4C8E-928B-0113521DF8B6}" srcOrd="1" destOrd="0" presId="urn:microsoft.com/office/officeart/2005/8/layout/radial5"/>
    <dgm:cxn modelId="{00B02254-184A-4451-8FE2-A78BB0242DE7}" type="presOf" srcId="{F94F1DDC-60ED-43B4-B491-B7F2A1C39994}" destId="{96EA91E9-A982-4374-B19C-21290C0BB68B}" srcOrd="1" destOrd="0" presId="urn:microsoft.com/office/officeart/2005/8/layout/radial5"/>
    <dgm:cxn modelId="{C0358E5E-048B-4F12-92AE-F33075997129}" srcId="{F3F9DEE4-9D44-408E-86C0-883805E85F0E}" destId="{612F37E6-DEE0-46E6-8389-1C721DFB78DD}" srcOrd="6" destOrd="0" parTransId="{DDB00A5A-5FE8-4A2F-A48B-AD0D84EB12A1}" sibTransId="{7FDE8E02-A9D9-4F40-902A-60800CCFAC51}"/>
    <dgm:cxn modelId="{ABFB08E7-3F4E-4095-B9A0-AFC61BD332C0}" type="presOf" srcId="{9BFC8FB8-F18C-4F21-A568-C3528CA37AF2}" destId="{59B1BDAB-C86E-4AC8-B896-74C15E3C429D}" srcOrd="0" destOrd="0" presId="urn:microsoft.com/office/officeart/2005/8/layout/radial5"/>
    <dgm:cxn modelId="{BBA2C326-C486-475B-91D5-565BBEC60DF4}" type="presOf" srcId="{A90D220B-E484-46C9-B50D-36300C8DBF6D}" destId="{453927F4-82B4-42F3-B68F-EF8434909C90}" srcOrd="0" destOrd="0" presId="urn:microsoft.com/office/officeart/2005/8/layout/radial5"/>
    <dgm:cxn modelId="{64F21F9D-F55A-41A7-8D82-9D0F6464156C}" type="presOf" srcId="{DDB00A5A-5FE8-4A2F-A48B-AD0D84EB12A1}" destId="{952DB461-F787-4AB1-8C9C-216D323AFEF3}" srcOrd="0" destOrd="0" presId="urn:microsoft.com/office/officeart/2005/8/layout/radial5"/>
    <dgm:cxn modelId="{C778BF2B-9098-4FF6-920C-0D6B146A1FDC}" type="presOf" srcId="{2C6425A4-59A3-4A2F-A668-40B6F581E34C}" destId="{4C63161A-BD80-4F30-BA2A-F2C6BF42526B}" srcOrd="1" destOrd="0" presId="urn:microsoft.com/office/officeart/2005/8/layout/radial5"/>
    <dgm:cxn modelId="{2CDF344B-91D1-4634-BB80-8FCAE72159C4}" type="presOf" srcId="{CA065D57-654C-4AE4-B045-025AAEC64E36}" destId="{0731D22D-5574-47AA-97E0-C092F12BB8CD}" srcOrd="1" destOrd="0" presId="urn:microsoft.com/office/officeart/2005/8/layout/radial5"/>
    <dgm:cxn modelId="{2FA7D220-89C0-497E-A419-81916A62F333}" type="presOf" srcId="{612F37E6-DEE0-46E6-8389-1C721DFB78DD}" destId="{2CC25688-70CA-429E-9BF0-AAB4756E1672}" srcOrd="0" destOrd="0" presId="urn:microsoft.com/office/officeart/2005/8/layout/radial5"/>
    <dgm:cxn modelId="{5CBFED61-E30E-4005-A6E4-4D13F174A8E1}" type="presOf" srcId="{D183D932-9553-4F2A-A80A-DB03CFD36666}" destId="{1DD97103-CD47-4C7B-B1E4-F4007331262E}" srcOrd="1" destOrd="0" presId="urn:microsoft.com/office/officeart/2005/8/layout/radial5"/>
    <dgm:cxn modelId="{D8AE1635-5F0F-443B-95FC-5BD77E3C1529}" type="presOf" srcId="{F3F9DEE4-9D44-408E-86C0-883805E85F0E}" destId="{73E12627-F5A2-4CF9-9654-7571FB4D4E57}" srcOrd="0" destOrd="0" presId="urn:microsoft.com/office/officeart/2005/8/layout/radial5"/>
    <dgm:cxn modelId="{E4572B6A-83D7-4E44-A628-C905ECB6E08A}" type="presOf" srcId="{D183D932-9553-4F2A-A80A-DB03CFD36666}" destId="{90B77373-89DC-44CF-94D0-6784454279EB}" srcOrd="0" destOrd="0" presId="urn:microsoft.com/office/officeart/2005/8/layout/radial5"/>
    <dgm:cxn modelId="{005A3809-4FDE-4563-A4DF-850B1AE276F5}" type="presOf" srcId="{1919138C-C151-401B-B1FE-1396DCE51CAD}" destId="{EE030310-D908-4C8D-9CC4-D847D6300A00}" srcOrd="1" destOrd="0" presId="urn:microsoft.com/office/officeart/2005/8/layout/radial5"/>
    <dgm:cxn modelId="{6E2A0025-7634-4D7D-8775-EE783D68A414}" type="presOf" srcId="{CC8C6390-954C-4E92-BB15-0C6A73920484}" destId="{44876909-7CCA-4EB4-9087-085C110F94AB}" srcOrd="0" destOrd="0" presId="urn:microsoft.com/office/officeart/2005/8/layout/radial5"/>
    <dgm:cxn modelId="{2BA6CF5E-718B-45E1-BB3B-A2D3FC880762}" type="presOf" srcId="{F638055A-0368-4B9F-9D09-9C2216345802}" destId="{90D6455D-7B0A-44B7-A9A6-18751C47F4C7}" srcOrd="0" destOrd="0" presId="urn:microsoft.com/office/officeart/2005/8/layout/radial5"/>
    <dgm:cxn modelId="{4C80DF45-BAAF-4523-A09C-4057829C01B2}" type="presOf" srcId="{9DC1CE45-7E56-469E-A2F7-2C844C4894AA}" destId="{28F8F7C9-8E07-4392-8AE5-2AF5C60A0117}" srcOrd="0" destOrd="0" presId="urn:microsoft.com/office/officeart/2005/8/layout/radial5"/>
    <dgm:cxn modelId="{AF054616-CA04-47B6-B061-93B440A9329B}" srcId="{CD5403D6-142B-4FEA-89E8-385BCE37B7C0}" destId="{F3F9DEE4-9D44-408E-86C0-883805E85F0E}" srcOrd="0" destOrd="0" parTransId="{A67E03BC-9429-47C6-B2B5-5F89282E4EA6}" sibTransId="{A877A083-BCB5-43E3-8818-A8FC8E6A66C7}"/>
    <dgm:cxn modelId="{88C0253F-F65A-47F7-979A-35997CCF0597}" type="presOf" srcId="{CB379EC0-EDE5-496D-BA68-BC15A4BDC66E}" destId="{F823CDB7-3DD9-4D3A-90EE-85F8530C82AB}" srcOrd="0" destOrd="0" presId="urn:microsoft.com/office/officeart/2005/8/layout/radial5"/>
    <dgm:cxn modelId="{2A29570B-50D4-426C-9336-00EC7D9EF614}" srcId="{F3F9DEE4-9D44-408E-86C0-883805E85F0E}" destId="{9DC1CE45-7E56-469E-A2F7-2C844C4894AA}" srcOrd="8" destOrd="0" parTransId="{CA065D57-654C-4AE4-B045-025AAEC64E36}" sibTransId="{2EEE1EA1-CBAC-47B4-BC75-92239AC44E71}"/>
    <dgm:cxn modelId="{47CF8535-C6AB-44EF-A634-DDD0C67B85AD}" srcId="{F3F9DEE4-9D44-408E-86C0-883805E85F0E}" destId="{6474E04D-8700-4FE7-B9DF-16EEF87F5DC4}" srcOrd="0" destOrd="0" parTransId="{CC8C6390-954C-4E92-BB15-0C6A73920484}" sibTransId="{FE100D23-8073-4334-9342-C0D7DD36AF5F}"/>
    <dgm:cxn modelId="{9209F480-C87A-451F-907D-F40CB1B98E3B}" type="presParOf" srcId="{223BEF4A-F5DE-4116-AAB9-6E04F34C23EC}" destId="{73E12627-F5A2-4CF9-9654-7571FB4D4E57}" srcOrd="0" destOrd="0" presId="urn:microsoft.com/office/officeart/2005/8/layout/radial5"/>
    <dgm:cxn modelId="{A24C1295-CD8A-485C-83B7-455FA17AB909}" type="presParOf" srcId="{223BEF4A-F5DE-4116-AAB9-6E04F34C23EC}" destId="{44876909-7CCA-4EB4-9087-085C110F94AB}" srcOrd="1" destOrd="0" presId="urn:microsoft.com/office/officeart/2005/8/layout/radial5"/>
    <dgm:cxn modelId="{9B41BF99-67D0-4798-BC2A-BB1B5542BAF6}" type="presParOf" srcId="{44876909-7CCA-4EB4-9087-085C110F94AB}" destId="{0D862AC4-4D47-410B-A8EE-CF7D778707A2}" srcOrd="0" destOrd="0" presId="urn:microsoft.com/office/officeart/2005/8/layout/radial5"/>
    <dgm:cxn modelId="{7EE3D315-5C6F-4990-81CA-3A58B1089CA5}" type="presParOf" srcId="{223BEF4A-F5DE-4116-AAB9-6E04F34C23EC}" destId="{BBFFD06F-3FEA-4116-80A6-2312F664C4A4}" srcOrd="2" destOrd="0" presId="urn:microsoft.com/office/officeart/2005/8/layout/radial5"/>
    <dgm:cxn modelId="{34579EF4-428F-46DB-B4D1-FCF2CA3F675C}" type="presParOf" srcId="{223BEF4A-F5DE-4116-AAB9-6E04F34C23EC}" destId="{47169258-F337-4232-B395-B3E1BB075570}" srcOrd="3" destOrd="0" presId="urn:microsoft.com/office/officeart/2005/8/layout/radial5"/>
    <dgm:cxn modelId="{F0795D86-83A7-4952-8806-69175A290EB4}" type="presParOf" srcId="{47169258-F337-4232-B395-B3E1BB075570}" destId="{EE030310-D908-4C8D-9CC4-D847D6300A00}" srcOrd="0" destOrd="0" presId="urn:microsoft.com/office/officeart/2005/8/layout/radial5"/>
    <dgm:cxn modelId="{10C35444-7A4E-4D23-949F-D7DB19297507}" type="presParOf" srcId="{223BEF4A-F5DE-4116-AAB9-6E04F34C23EC}" destId="{E6F8A285-F4E4-427C-8CF5-5EDEBC699E81}" srcOrd="4" destOrd="0" presId="urn:microsoft.com/office/officeart/2005/8/layout/radial5"/>
    <dgm:cxn modelId="{50111DFF-54BC-43BC-9917-67501BF17FBC}" type="presParOf" srcId="{223BEF4A-F5DE-4116-AAB9-6E04F34C23EC}" destId="{90B77373-89DC-44CF-94D0-6784454279EB}" srcOrd="5" destOrd="0" presId="urn:microsoft.com/office/officeart/2005/8/layout/radial5"/>
    <dgm:cxn modelId="{87F6899A-C521-4E1D-83CB-DF1AA34D243E}" type="presParOf" srcId="{90B77373-89DC-44CF-94D0-6784454279EB}" destId="{1DD97103-CD47-4C7B-B1E4-F4007331262E}" srcOrd="0" destOrd="0" presId="urn:microsoft.com/office/officeart/2005/8/layout/radial5"/>
    <dgm:cxn modelId="{7D3301FC-37A9-4766-BA02-E5766D66932E}" type="presParOf" srcId="{223BEF4A-F5DE-4116-AAB9-6E04F34C23EC}" destId="{BBF9AC2A-1E1D-467B-97DF-36095322F989}" srcOrd="6" destOrd="0" presId="urn:microsoft.com/office/officeart/2005/8/layout/radial5"/>
    <dgm:cxn modelId="{F7970F5D-FB32-4B7A-844C-E2F10546A84B}" type="presParOf" srcId="{223BEF4A-F5DE-4116-AAB9-6E04F34C23EC}" destId="{B72BC383-2D53-475A-B56F-BAA84396B06F}" srcOrd="7" destOrd="0" presId="urn:microsoft.com/office/officeart/2005/8/layout/radial5"/>
    <dgm:cxn modelId="{1F909349-9B16-41C8-9B8B-C331B58F9EE7}" type="presParOf" srcId="{B72BC383-2D53-475A-B56F-BAA84396B06F}" destId="{4C63161A-BD80-4F30-BA2A-F2C6BF42526B}" srcOrd="0" destOrd="0" presId="urn:microsoft.com/office/officeart/2005/8/layout/radial5"/>
    <dgm:cxn modelId="{8065EC58-FBEA-4191-B25B-2656678630CF}" type="presParOf" srcId="{223BEF4A-F5DE-4116-AAB9-6E04F34C23EC}" destId="{F823CDB7-3DD9-4D3A-90EE-85F8530C82AB}" srcOrd="8" destOrd="0" presId="urn:microsoft.com/office/officeart/2005/8/layout/radial5"/>
    <dgm:cxn modelId="{03AE43E3-9709-4F39-BA55-5D4E6048A85A}" type="presParOf" srcId="{223BEF4A-F5DE-4116-AAB9-6E04F34C23EC}" destId="{D30A6008-8C10-49AC-AE01-ED6B3E98E8D9}" srcOrd="9" destOrd="0" presId="urn:microsoft.com/office/officeart/2005/8/layout/radial5"/>
    <dgm:cxn modelId="{F74204DF-D8B6-44D7-97F8-0E314EB21BF1}" type="presParOf" srcId="{D30A6008-8C10-49AC-AE01-ED6B3E98E8D9}" destId="{96EA91E9-A982-4374-B19C-21290C0BB68B}" srcOrd="0" destOrd="0" presId="urn:microsoft.com/office/officeart/2005/8/layout/radial5"/>
    <dgm:cxn modelId="{F881168B-A43A-4F0E-BDC2-21C9B2E4AEC0}" type="presParOf" srcId="{223BEF4A-F5DE-4116-AAB9-6E04F34C23EC}" destId="{90D6455D-7B0A-44B7-A9A6-18751C47F4C7}" srcOrd="10" destOrd="0" presId="urn:microsoft.com/office/officeart/2005/8/layout/radial5"/>
    <dgm:cxn modelId="{0CD550F4-A793-4A2D-A9FA-81638DF3B748}" type="presParOf" srcId="{223BEF4A-F5DE-4116-AAB9-6E04F34C23EC}" destId="{B7A5E0C2-3478-4F77-85B7-1BAA4DE2F6CB}" srcOrd="11" destOrd="0" presId="urn:microsoft.com/office/officeart/2005/8/layout/radial5"/>
    <dgm:cxn modelId="{7C44AEAB-387E-49D7-B97E-7F4EBE67A923}" type="presParOf" srcId="{B7A5E0C2-3478-4F77-85B7-1BAA4DE2F6CB}" destId="{4112203A-417B-4096-A43F-D2DCD740CFC3}" srcOrd="0" destOrd="0" presId="urn:microsoft.com/office/officeart/2005/8/layout/radial5"/>
    <dgm:cxn modelId="{58F2AD51-E0A6-4B75-A815-E9AEE15F69C5}" type="presParOf" srcId="{223BEF4A-F5DE-4116-AAB9-6E04F34C23EC}" destId="{B0FA973D-D32E-4756-9A99-651B37D0A5F9}" srcOrd="12" destOrd="0" presId="urn:microsoft.com/office/officeart/2005/8/layout/radial5"/>
    <dgm:cxn modelId="{F2B71599-3376-4315-9BB0-5A0D98D7FD74}" type="presParOf" srcId="{223BEF4A-F5DE-4116-AAB9-6E04F34C23EC}" destId="{952DB461-F787-4AB1-8C9C-216D323AFEF3}" srcOrd="13" destOrd="0" presId="urn:microsoft.com/office/officeart/2005/8/layout/radial5"/>
    <dgm:cxn modelId="{4FA5AC42-42E6-4221-A671-F59B66741261}" type="presParOf" srcId="{952DB461-F787-4AB1-8C9C-216D323AFEF3}" destId="{D1F8101F-EA6B-4C8E-928B-0113521DF8B6}" srcOrd="0" destOrd="0" presId="urn:microsoft.com/office/officeart/2005/8/layout/radial5"/>
    <dgm:cxn modelId="{417CB9A3-2E56-446A-A2E0-7C566B16FD63}" type="presParOf" srcId="{223BEF4A-F5DE-4116-AAB9-6E04F34C23EC}" destId="{2CC25688-70CA-429E-9BF0-AAB4756E1672}" srcOrd="14" destOrd="0" presId="urn:microsoft.com/office/officeart/2005/8/layout/radial5"/>
    <dgm:cxn modelId="{52D26C44-EED3-493A-8C9A-78472A63882D}" type="presParOf" srcId="{223BEF4A-F5DE-4116-AAB9-6E04F34C23EC}" destId="{453927F4-82B4-42F3-B68F-EF8434909C90}" srcOrd="15" destOrd="0" presId="urn:microsoft.com/office/officeart/2005/8/layout/radial5"/>
    <dgm:cxn modelId="{8C173670-D4F6-4C2C-83DD-21213150A595}" type="presParOf" srcId="{453927F4-82B4-42F3-B68F-EF8434909C90}" destId="{F3C21E29-5173-45C6-87BC-7E5DBCCED96E}" srcOrd="0" destOrd="0" presId="urn:microsoft.com/office/officeart/2005/8/layout/radial5"/>
    <dgm:cxn modelId="{66770B7A-EEF7-48CD-B970-ED7BEA860DC9}" type="presParOf" srcId="{223BEF4A-F5DE-4116-AAB9-6E04F34C23EC}" destId="{59B1BDAB-C86E-4AC8-B896-74C15E3C429D}" srcOrd="16" destOrd="0" presId="urn:microsoft.com/office/officeart/2005/8/layout/radial5"/>
    <dgm:cxn modelId="{59F0CCBD-050C-4AE1-978B-ADC8440650DA}" type="presParOf" srcId="{223BEF4A-F5DE-4116-AAB9-6E04F34C23EC}" destId="{E68F90A7-E0D4-4415-B8C5-9581A318F364}" srcOrd="17" destOrd="0" presId="urn:microsoft.com/office/officeart/2005/8/layout/radial5"/>
    <dgm:cxn modelId="{DA539DC1-3E86-46A1-B864-52B9A66279D1}" type="presParOf" srcId="{E68F90A7-E0D4-4415-B8C5-9581A318F364}" destId="{0731D22D-5574-47AA-97E0-C092F12BB8CD}" srcOrd="0" destOrd="0" presId="urn:microsoft.com/office/officeart/2005/8/layout/radial5"/>
    <dgm:cxn modelId="{7F530AB0-4635-4F23-A1EB-9C553193D302}" type="presParOf" srcId="{223BEF4A-F5DE-4116-AAB9-6E04F34C23EC}" destId="{28F8F7C9-8E07-4392-8AE5-2AF5C60A0117}" srcOrd="18" destOrd="0" presId="urn:microsoft.com/office/officeart/2005/8/layout/radial5"/>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3/16/2020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133600"/>
          </a:xfrm>
        </p:spPr>
        <p:txBody>
          <a:bodyPr>
            <a:normAutofit fontScale="92500" lnSpcReduction="20000"/>
          </a:bodyPr>
          <a:lstStyle/>
          <a:p>
            <a:endParaRPr lang="ar-EG" dirty="0" smtClean="0"/>
          </a:p>
          <a:p>
            <a:r>
              <a:rPr lang="ar-EG" sz="4400" b="1" dirty="0" smtClean="0">
                <a:solidFill>
                  <a:srgbClr val="FF00FF"/>
                </a:solidFill>
              </a:rPr>
              <a:t>د</a:t>
            </a:r>
            <a:r>
              <a:rPr lang="ar-EG" sz="4400" b="1" dirty="0" smtClean="0">
                <a:solidFill>
                  <a:srgbClr val="FF00FF"/>
                </a:solidFill>
              </a:rPr>
              <a:t>/ ألفت عيد </a:t>
            </a:r>
            <a:r>
              <a:rPr lang="ar-EG" sz="4400" b="1" dirty="0" smtClean="0">
                <a:solidFill>
                  <a:srgbClr val="FF00FF"/>
                </a:solidFill>
              </a:rPr>
              <a:t>شقير</a:t>
            </a:r>
          </a:p>
          <a:p>
            <a:r>
              <a:rPr lang="ar-EG" sz="4400" b="1" dirty="0" smtClean="0">
                <a:solidFill>
                  <a:srgbClr val="00B0F0"/>
                </a:solidFill>
              </a:rPr>
              <a:t>الأسبوع السادس </a:t>
            </a:r>
          </a:p>
          <a:p>
            <a:r>
              <a:rPr lang="ar-EG" sz="4400" b="1" dirty="0" smtClean="0">
                <a:solidFill>
                  <a:srgbClr val="00B0F0"/>
                </a:solidFill>
              </a:rPr>
              <a:t>مداخل التربية العلمية   </a:t>
            </a:r>
            <a:endParaRPr lang="ar-EG" sz="4400" b="1" dirty="0">
              <a:solidFill>
                <a:srgbClr val="00B0F0"/>
              </a:solidFill>
            </a:endParaRPr>
          </a:p>
        </p:txBody>
      </p:sp>
      <p:sp>
        <p:nvSpPr>
          <p:cNvPr id="2" name="Title 1"/>
          <p:cNvSpPr>
            <a:spLocks noGrp="1"/>
          </p:cNvSpPr>
          <p:nvPr>
            <p:ph type="ctrTitle"/>
          </p:nvPr>
        </p:nvSpPr>
        <p:spPr>
          <a:xfrm>
            <a:off x="457200" y="1295400"/>
            <a:ext cx="8229600" cy="1680555"/>
          </a:xfrm>
        </p:spPr>
        <p:txBody>
          <a:bodyPr>
            <a:normAutofit fontScale="90000"/>
          </a:bodyPr>
          <a:lstStyle/>
          <a:p>
            <a:r>
              <a:rPr lang="ar-EG" b="1" dirty="0" smtClean="0"/>
              <a:t>محاضرات الدبلوم العام </a:t>
            </a:r>
            <a:br>
              <a:rPr lang="ar-EG" b="1" dirty="0" smtClean="0"/>
            </a:br>
            <a:r>
              <a:rPr lang="ar-EG" b="1" dirty="0" smtClean="0"/>
              <a:t>مادة طرق تدريس 2 أساسي علوم وبيولوجي وجيولوجيا وعلوم زراعية </a:t>
            </a:r>
            <a:endParaRPr lang="ar-EG"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8153400" cy="5410200"/>
          </a:xfrm>
        </p:spPr>
        <p:txBody>
          <a:bodyPr/>
          <a:lstStyle/>
          <a:p>
            <a:pPr>
              <a:buNone/>
            </a:pPr>
            <a:r>
              <a:rPr lang="ar-EG" dirty="0" smtClean="0"/>
              <a:t>4</a:t>
            </a:r>
            <a:r>
              <a:rPr lang="ar-EG" b="1" dirty="0" smtClean="0"/>
              <a:t>. مدخل الطرائف العلمية: </a:t>
            </a:r>
          </a:p>
          <a:p>
            <a:pPr>
              <a:buNone/>
            </a:pPr>
            <a:r>
              <a:rPr lang="ar-EG" b="1" dirty="0" smtClean="0"/>
              <a:t>المقصود بالطريفة العلمية: </a:t>
            </a:r>
            <a:r>
              <a:rPr lang="ar-EG" dirty="0" smtClean="0"/>
              <a:t>كل ما يصدر عن المعلم من قول أو فعل من شأنه أن يثير اهتمام المتعلمين ويحدث لديهم عجباً ودهشة نحو موضوع الدرس، ويدعوهم إلى التساؤل عن حقيقة هذا القول والسر الكامن وراء ذلك الفعل. </a:t>
            </a:r>
          </a:p>
          <a:p>
            <a:pPr algn="ctr">
              <a:buNone/>
            </a:pPr>
            <a:endParaRPr lang="ar-EG" dirty="0"/>
          </a:p>
        </p:txBody>
      </p:sp>
      <p:graphicFrame>
        <p:nvGraphicFramePr>
          <p:cNvPr id="4" name="Diagram 3"/>
          <p:cNvGraphicFramePr/>
          <p:nvPr/>
        </p:nvGraphicFramePr>
        <p:xfrm>
          <a:off x="838200" y="2590800"/>
          <a:ext cx="75438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382000" cy="5791200"/>
          </a:xfrm>
        </p:spPr>
        <p:txBody>
          <a:bodyPr/>
          <a:lstStyle/>
          <a:p>
            <a:pPr>
              <a:buNone/>
            </a:pPr>
            <a:r>
              <a:rPr lang="ar-EG" b="1" dirty="0" smtClean="0">
                <a:solidFill>
                  <a:srgbClr val="00B0F0"/>
                </a:solidFill>
              </a:rPr>
              <a:t>أنواع الطرائف العلمية: نوعان هما </a:t>
            </a:r>
          </a:p>
          <a:p>
            <a:pPr marL="514350" indent="-514350">
              <a:buNone/>
            </a:pPr>
            <a:r>
              <a:rPr lang="ar-EG" b="1" dirty="0" smtClean="0">
                <a:solidFill>
                  <a:srgbClr val="FF00FF"/>
                </a:solidFill>
              </a:rPr>
              <a:t>1. طرائف نظرية: </a:t>
            </a:r>
            <a:r>
              <a:rPr lang="ar-EG" dirty="0" smtClean="0"/>
              <a:t>وهي تتعلق بأسرار الاكتشافات العلمية وسير العلماء( كشفت السر العالمة ماري كوري للرديوم، الرؤية العالم الحسن بن الهيثم). </a:t>
            </a:r>
          </a:p>
          <a:p>
            <a:pPr marL="514350" indent="-514350">
              <a:buNone/>
            </a:pPr>
            <a:r>
              <a:rPr lang="ar-EG" b="1" dirty="0" smtClean="0">
                <a:solidFill>
                  <a:srgbClr val="FF00FF"/>
                </a:solidFill>
              </a:rPr>
              <a:t>2. طرائف عملية: </a:t>
            </a:r>
            <a:r>
              <a:rPr lang="ar-EG" dirty="0" smtClean="0"/>
              <a:t>عروض وتجارب ( المعايرة – استقبال الصور خلف المرآه)</a:t>
            </a:r>
          </a:p>
          <a:p>
            <a:pPr marL="514350" indent="-514350">
              <a:buAutoNum type="arabicPeriod"/>
            </a:pPr>
            <a:endParaRPr lang="ar-EG" dirty="0" smtClean="0"/>
          </a:p>
          <a:p>
            <a:pPr algn="ctr">
              <a:buNone/>
            </a:pPr>
            <a:endParaRPr lang="ar-EG" dirty="0"/>
          </a:p>
        </p:txBody>
      </p:sp>
      <p:graphicFrame>
        <p:nvGraphicFramePr>
          <p:cNvPr id="4" name="Diagram 3"/>
          <p:cNvGraphicFramePr/>
          <p:nvPr/>
        </p:nvGraphicFramePr>
        <p:xfrm>
          <a:off x="914400" y="2286000"/>
          <a:ext cx="73152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81000" y="304800"/>
          <a:ext cx="8305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3048000" y="5715000"/>
            <a:ext cx="46482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b="1" dirty="0" smtClean="0"/>
              <a:t>هام جداً: الاطلاع على موضوع الطريفة العلمية ” رحلة سياحية للقبض على حداد الأذن“    ص 90 – 93 </a:t>
            </a:r>
            <a:endParaRPr lang="ar-EG"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410200"/>
          </a:xfrm>
        </p:spPr>
        <p:txBody>
          <a:bodyPr/>
          <a:lstStyle/>
          <a:p>
            <a:pPr>
              <a:buNone/>
            </a:pPr>
            <a:r>
              <a:rPr lang="ar-EG" b="1" dirty="0" smtClean="0">
                <a:solidFill>
                  <a:srgbClr val="FF0000"/>
                </a:solidFill>
              </a:rPr>
              <a:t>5. مدخل الأحداث المتناقضة: </a:t>
            </a:r>
          </a:p>
          <a:p>
            <a:pPr>
              <a:buNone/>
            </a:pPr>
            <a:r>
              <a:rPr lang="ar-EG" dirty="0" smtClean="0"/>
              <a:t>وهو حدوث ظواهر بصورة مختلفة لما يتوقعة الانسان.</a:t>
            </a:r>
          </a:p>
          <a:p>
            <a:pPr>
              <a:buNone/>
            </a:pPr>
            <a:r>
              <a:rPr lang="ar-EG" b="1" dirty="0" smtClean="0">
                <a:solidFill>
                  <a:srgbClr val="FF0000"/>
                </a:solidFill>
              </a:rPr>
              <a:t>مثال انتقال الماء من أسفل إلى أعلى.</a:t>
            </a:r>
          </a:p>
          <a:p>
            <a:pPr algn="ctr">
              <a:buNone/>
            </a:pPr>
            <a:endParaRPr lang="ar-EG" b="1" dirty="0">
              <a:solidFill>
                <a:srgbClr val="FF0000"/>
              </a:solidFill>
            </a:endParaRPr>
          </a:p>
        </p:txBody>
      </p:sp>
      <p:graphicFrame>
        <p:nvGraphicFramePr>
          <p:cNvPr id="4" name="Diagram 3"/>
          <p:cNvGraphicFramePr/>
          <p:nvPr/>
        </p:nvGraphicFramePr>
        <p:xfrm>
          <a:off x="457200" y="2286000"/>
          <a:ext cx="83058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305800" cy="5562600"/>
          </a:xfrm>
        </p:spPr>
        <p:txBody>
          <a:bodyPr/>
          <a:lstStyle/>
          <a:p>
            <a:pPr>
              <a:buNone/>
            </a:pPr>
            <a:r>
              <a:rPr lang="ar-EG" b="1" dirty="0" smtClean="0">
                <a:solidFill>
                  <a:srgbClr val="FF0000"/>
                </a:solidFill>
              </a:rPr>
              <a:t>ويعتمد مدخل الأحداث المتناقضة على أسس ضرورية. فما هي؟ </a:t>
            </a:r>
          </a:p>
          <a:p>
            <a:pPr algn="ctr">
              <a:buNone/>
            </a:pPr>
            <a:endParaRPr lang="ar-EG" dirty="0"/>
          </a:p>
        </p:txBody>
      </p:sp>
      <p:graphicFrame>
        <p:nvGraphicFramePr>
          <p:cNvPr id="4" name="Diagram 3"/>
          <p:cNvGraphicFramePr/>
          <p:nvPr/>
        </p:nvGraphicFramePr>
        <p:xfrm>
          <a:off x="533400" y="1397000"/>
          <a:ext cx="78486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lstStyle/>
          <a:p>
            <a:pPr>
              <a:buNone/>
            </a:pPr>
            <a:r>
              <a:rPr lang="ar-EG" dirty="0" smtClean="0"/>
              <a:t>6. مدخل الألعاب التعليمية: </a:t>
            </a:r>
          </a:p>
          <a:p>
            <a:pPr>
              <a:buNone/>
            </a:pPr>
            <a:r>
              <a:rPr lang="ar-EG" dirty="0" smtClean="0"/>
              <a:t>وهو أكثر الأنشطة الانسانية توافقاً مع ميول واهتمام الأطفال. </a:t>
            </a:r>
          </a:p>
          <a:p>
            <a:pPr algn="ctr">
              <a:buNone/>
            </a:pPr>
            <a:endParaRPr lang="ar-EG" dirty="0"/>
          </a:p>
        </p:txBody>
      </p:sp>
      <p:graphicFrame>
        <p:nvGraphicFramePr>
          <p:cNvPr id="4" name="Diagram 3"/>
          <p:cNvGraphicFramePr/>
          <p:nvPr/>
        </p:nvGraphicFramePr>
        <p:xfrm>
          <a:off x="381000" y="1600200"/>
          <a:ext cx="8382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791200"/>
          </a:xfrm>
        </p:spPr>
        <p:txBody>
          <a:bodyPr/>
          <a:lstStyle/>
          <a:p>
            <a:r>
              <a:rPr lang="ar-EG" b="1" dirty="0" smtClean="0">
                <a:solidFill>
                  <a:srgbClr val="FF00FF"/>
                </a:solidFill>
              </a:rPr>
              <a:t>دور معلم العلوم في تفعيل مدخل الألعاب العلمية: </a:t>
            </a:r>
          </a:p>
          <a:p>
            <a:pPr marL="514350" indent="-514350">
              <a:buAutoNum type="arabicPeriod"/>
            </a:pPr>
            <a:r>
              <a:rPr lang="ar-EG" b="1" dirty="0" smtClean="0"/>
              <a:t>التخطيط لاستخدام مدخل اللعب. </a:t>
            </a:r>
          </a:p>
          <a:p>
            <a:pPr marL="514350" indent="-514350">
              <a:buAutoNum type="arabicPeriod"/>
            </a:pPr>
            <a:r>
              <a:rPr lang="ar-EG" b="1" dirty="0" smtClean="0"/>
              <a:t> ملاحظة الأطفال أثناء اللعب. </a:t>
            </a:r>
          </a:p>
          <a:p>
            <a:pPr marL="514350" indent="-514350">
              <a:buAutoNum type="arabicPeriod"/>
            </a:pPr>
            <a:r>
              <a:rPr lang="ar-EG" b="1" dirty="0" smtClean="0"/>
              <a:t>تشجيع الأطفال على اكتساب المفاهيم العلمية باعتمادهم على أنفسهم. </a:t>
            </a:r>
          </a:p>
          <a:p>
            <a:pPr marL="514350" indent="-514350">
              <a:buAutoNum type="arabicPeriod"/>
            </a:pPr>
            <a:r>
              <a:rPr lang="ar-EG" b="1" dirty="0" smtClean="0"/>
              <a:t>إشراك الأطفال في مناقشات حول ألعابهم، وتوضيح بعض الأفكار والبناء عليها. </a:t>
            </a:r>
          </a:p>
          <a:p>
            <a:pPr marL="514350" indent="-514350">
              <a:buNone/>
            </a:pPr>
            <a:r>
              <a:rPr lang="ar-EG" b="1" dirty="0" smtClean="0">
                <a:solidFill>
                  <a:srgbClr val="FF00FF"/>
                </a:solidFill>
              </a:rPr>
              <a:t>أمثلة لأنشطة مستخدمة في مدخل الألعاب العلمية: </a:t>
            </a:r>
          </a:p>
          <a:p>
            <a:pPr marL="514350" indent="-514350">
              <a:buAutoNum type="arabicPeriod"/>
            </a:pPr>
            <a:r>
              <a:rPr lang="ar-EG" b="1" dirty="0" smtClean="0"/>
              <a:t>في التقديم للدرس: الصندوق الأسود</a:t>
            </a:r>
          </a:p>
          <a:p>
            <a:pPr marL="514350" indent="-514350">
              <a:buAutoNum type="arabicPeriod"/>
            </a:pPr>
            <a:r>
              <a:rPr lang="ar-EG" b="1" dirty="0" smtClean="0"/>
              <a:t>سير الدرس: لعب دور أحد العلماء</a:t>
            </a:r>
          </a:p>
          <a:p>
            <a:pPr marL="514350" indent="-514350">
              <a:buAutoNum type="arabicPeriod"/>
            </a:pPr>
            <a:r>
              <a:rPr lang="ar-EG" b="1" dirty="0" smtClean="0"/>
              <a:t>التقديم وسير الدرس وخاتمة الدرس: وحي الصورة</a:t>
            </a:r>
          </a:p>
          <a:p>
            <a:pPr marL="514350" indent="-514350">
              <a:buAutoNum type="arabicPeriod"/>
            </a:pPr>
            <a:r>
              <a:rPr lang="ar-EG" b="1" dirty="0" smtClean="0"/>
              <a:t>سير الدرس: لعب الأدوار</a:t>
            </a:r>
          </a:p>
          <a:p>
            <a:pPr marL="514350" indent="-514350">
              <a:buAutoNum type="arabicPeriod"/>
            </a:pPr>
            <a:r>
              <a:rPr lang="ar-EG" b="1" dirty="0" smtClean="0"/>
              <a:t>سير الدرس والواجب المنزلي: تجارب علمية على هيئة ألعاب سحرية. </a:t>
            </a:r>
          </a:p>
          <a:p>
            <a:pPr marL="514350" indent="-514350">
              <a:buAutoNum type="arabicPeriod"/>
            </a:pPr>
            <a:endParaRPr lang="ar-EG"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04800" y="609600"/>
          <a:ext cx="83820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382000" cy="6172200"/>
          </a:xfrm>
        </p:spPr>
        <p:txBody>
          <a:bodyPr>
            <a:normAutofit fontScale="92500" lnSpcReduction="10000"/>
          </a:bodyPr>
          <a:lstStyle/>
          <a:p>
            <a:r>
              <a:rPr lang="ar-EG" b="1" dirty="0" smtClean="0">
                <a:solidFill>
                  <a:srgbClr val="C00000"/>
                </a:solidFill>
              </a:rPr>
              <a:t>س: ما المهارات المفروض اكسابها للمتعلمين من تدريس مادة العلوم؟ </a:t>
            </a:r>
          </a:p>
          <a:p>
            <a:r>
              <a:rPr lang="ar-EG" b="1" dirty="0" smtClean="0">
                <a:solidFill>
                  <a:srgbClr val="0070C0"/>
                </a:solidFill>
              </a:rPr>
              <a:t>يتطلب تنمية مجموعة من المهارات متنوعة تتمثل في التالي: </a:t>
            </a:r>
          </a:p>
          <a:p>
            <a:pPr>
              <a:buNone/>
            </a:pPr>
            <a:r>
              <a:rPr lang="ar-EG" dirty="0" smtClean="0"/>
              <a:t>  </a:t>
            </a:r>
            <a:r>
              <a:rPr lang="ar-EG" b="1" dirty="0" smtClean="0">
                <a:solidFill>
                  <a:srgbClr val="FF0000"/>
                </a:solidFill>
              </a:rPr>
              <a:t>1. مهارات يدوية: </a:t>
            </a:r>
            <a:r>
              <a:rPr lang="ar-EG" b="1" dirty="0" smtClean="0"/>
              <a:t>مثل استخدام الأدوات، إعداد بعض المواد، إجراء التجارب، رسم الأشكال. </a:t>
            </a:r>
          </a:p>
          <a:p>
            <a:pPr>
              <a:buNone/>
            </a:pPr>
            <a:r>
              <a:rPr lang="ar-EG" b="1" dirty="0" smtClean="0">
                <a:solidFill>
                  <a:srgbClr val="FF0000"/>
                </a:solidFill>
              </a:rPr>
              <a:t>  2. مهارات أكاديمية: </a:t>
            </a:r>
            <a:r>
              <a:rPr lang="ar-EG" b="1" dirty="0" smtClean="0"/>
              <a:t>مثل مهارة التنظيم، مهارة التعبير، مهارة التفسير، مهارة استخدام المراجع، مهارة إعداد البحوث والمقالات، مهارة التطبيق في حل المسائل. </a:t>
            </a:r>
          </a:p>
          <a:p>
            <a:pPr>
              <a:buNone/>
            </a:pPr>
            <a:r>
              <a:rPr lang="ar-EG" dirty="0" smtClean="0"/>
              <a:t>  </a:t>
            </a:r>
            <a:r>
              <a:rPr lang="ar-EG" b="1" dirty="0" smtClean="0">
                <a:solidFill>
                  <a:srgbClr val="FF0000"/>
                </a:solidFill>
              </a:rPr>
              <a:t>3. المهارات الاجتماعية: </a:t>
            </a:r>
            <a:r>
              <a:rPr lang="ar-EG" b="1" dirty="0" smtClean="0"/>
              <a:t>مثل مهارة العمل في جمعيات أو نوادي العلوم، مهارت التخطيط والمشاركة في الرحلات، إعداد الندوات العلمية. </a:t>
            </a:r>
          </a:p>
          <a:p>
            <a:pPr>
              <a:buNone/>
            </a:pPr>
            <a:r>
              <a:rPr lang="ar-EG" b="1" dirty="0" smtClean="0">
                <a:solidFill>
                  <a:srgbClr val="C00000"/>
                </a:solidFill>
              </a:rPr>
              <a:t>س: ماذا يقصد بالأسلوب العلمي، وكيف يتم اكسابه للمتعلم؟ </a:t>
            </a:r>
          </a:p>
          <a:p>
            <a:pPr>
              <a:buNone/>
            </a:pPr>
            <a:r>
              <a:rPr lang="ar-EG" b="1" dirty="0" smtClean="0">
                <a:solidFill>
                  <a:srgbClr val="C00000"/>
                </a:solidFill>
              </a:rPr>
              <a:t>س: هل يوجد فرق بين الاتجاه العلمي والميل العلمي؟ </a:t>
            </a:r>
          </a:p>
          <a:p>
            <a:pPr>
              <a:buNone/>
            </a:pPr>
            <a:r>
              <a:rPr lang="ar-EG" dirty="0" smtClean="0"/>
              <a:t>   </a:t>
            </a:r>
            <a:r>
              <a:rPr lang="ar-EG" b="1" dirty="0" smtClean="0"/>
              <a:t>إذا كان الاتجاه يعني به الاستعداد أو التهيؤ العلمي تجاه موقف أو رأي مثل الدقة، الموضوعية، حب الاستطلاع. أما الميل فهو تفضيل المتعلم لمواقف أو موضوعات مثل القراءة، جمع العينات، الاهتمام بالحيوانات، التصوير. ولكن اكساب الاتجاهات تحتاج من المعلم استخدام طرق تدريسية متنوعة ووقت أطول لتعديل الاتجاهات للأفضل. </a:t>
            </a:r>
          </a:p>
          <a:p>
            <a:pPr>
              <a:buNone/>
            </a:pPr>
            <a:r>
              <a:rPr lang="ar-EG" b="1" dirty="0" smtClean="0">
                <a:solidFill>
                  <a:srgbClr val="C00000"/>
                </a:solidFill>
              </a:rPr>
              <a:t>س: ما أهم جوانب التقدير المفروض تنميتها في وجدان المتعلم؟  </a:t>
            </a:r>
            <a:endParaRPr lang="ar-EG" b="1"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533400" y="838200"/>
          <a:ext cx="81534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33400"/>
            <a:ext cx="8153400" cy="5486400"/>
          </a:xfrm>
        </p:spPr>
        <p:txBody>
          <a:bodyPr/>
          <a:lstStyle/>
          <a:p>
            <a:r>
              <a:rPr lang="ar-EG" b="1" dirty="0" smtClean="0">
                <a:solidFill>
                  <a:srgbClr val="C00000"/>
                </a:solidFill>
              </a:rPr>
              <a:t>س: لماذا تتعدد مداخل تدريس العلوم؟ وما المقصود بكل مدخل؟ </a:t>
            </a:r>
          </a:p>
          <a:p>
            <a:pPr algn="justLow"/>
            <a:r>
              <a:rPr lang="ar-EG" b="1" dirty="0" smtClean="0"/>
              <a:t>تتعدد مداخل تدريس العلوم من أجل تنمية التربية العلمية وذلك لمراعاة الفروق الفردية بين المتعلمين، وبسبب تنوع الموضوعات الدراسية واختلاف طبيعة الموضوعات ما بين موضوعات قديمة وموضوعات حديثة، ولتقليل الملل الذي يتعرض له المتعلم في الموقف التعليمي. </a:t>
            </a:r>
          </a:p>
          <a:p>
            <a:pPr algn="justLow"/>
            <a:r>
              <a:rPr lang="ar-EG" b="1" dirty="0" smtClean="0">
                <a:solidFill>
                  <a:srgbClr val="0070C0"/>
                </a:solidFill>
              </a:rPr>
              <a:t>1. المدخل التاريخي: </a:t>
            </a:r>
            <a:r>
              <a:rPr lang="ar-EG" b="1" dirty="0" smtClean="0"/>
              <a:t>ويقصد به إطار علمي يتم من خلاله دراسة التطور التاريخي لموضوعات أو قضايا أو أفكار علمية. أي تحقيق الحالات العلمية تحقيقاً تاريخياً. </a:t>
            </a:r>
          </a:p>
          <a:p>
            <a:pPr algn="justLow"/>
            <a:r>
              <a:rPr lang="ar-EG" b="1" dirty="0" smtClean="0"/>
              <a:t>وهذا يتناسب مع طبيعة العلم بأنه نشاط إنساني يهدف إلى البحث عن تفسيرات لحقائق الطبيعة وظواهرها. وكيفية الاستفادة من نتائج العلم في التنمية ومعالجة المشكلات الحادثة والمتوقعة. ويعتبر أكثر من وجه باستخدام هذا المدخل </a:t>
            </a:r>
            <a:r>
              <a:rPr lang="ar-EG" b="1" dirty="0" smtClean="0">
                <a:solidFill>
                  <a:srgbClr val="FF0000"/>
                </a:solidFill>
              </a:rPr>
              <a:t>هو المربي جيمس كونانت،</a:t>
            </a:r>
            <a:r>
              <a:rPr lang="ar-EG" b="1" dirty="0" smtClean="0"/>
              <a:t> </a:t>
            </a:r>
            <a:r>
              <a:rPr lang="ar-EG" b="1" dirty="0" smtClean="0">
                <a:solidFill>
                  <a:srgbClr val="FF0000"/>
                </a:solidFill>
              </a:rPr>
              <a:t>وليوبولد كلوفر.</a:t>
            </a:r>
            <a:endParaRPr lang="ar-EG"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305800" cy="5943600"/>
          </a:xfrm>
        </p:spPr>
        <p:txBody>
          <a:bodyPr>
            <a:normAutofit fontScale="92500" lnSpcReduction="10000"/>
          </a:bodyPr>
          <a:lstStyle/>
          <a:p>
            <a:pPr algn="justLow"/>
            <a:r>
              <a:rPr lang="ar-EG" b="1" dirty="0" smtClean="0">
                <a:solidFill>
                  <a:srgbClr val="FF0000"/>
                </a:solidFill>
              </a:rPr>
              <a:t>س: هل توجد متطلبات معينة للتدريس بالمدخل التاريخي؟ </a:t>
            </a:r>
          </a:p>
          <a:p>
            <a:pPr algn="justLow"/>
            <a:r>
              <a:rPr lang="ar-EG" b="1" dirty="0" smtClean="0">
                <a:solidFill>
                  <a:srgbClr val="FF0000"/>
                </a:solidFill>
              </a:rPr>
              <a:t>س: هل يوجد مسار واحد يستخدم للتدريس بالمدخل التاريخي؟ لا</a:t>
            </a:r>
          </a:p>
          <a:p>
            <a:pPr algn="justLow"/>
            <a:r>
              <a:rPr lang="ar-EG" b="1" dirty="0" smtClean="0">
                <a:solidFill>
                  <a:srgbClr val="00B0F0"/>
                </a:solidFill>
              </a:rPr>
              <a:t>يستخدم أكثر من مسار/ نزعة للمدخل التاريخي وهما:</a:t>
            </a:r>
          </a:p>
          <a:p>
            <a:pPr algn="justLow">
              <a:buNone/>
            </a:pPr>
            <a:r>
              <a:rPr lang="ar-EG" dirty="0" smtClean="0"/>
              <a:t>  </a:t>
            </a:r>
            <a:r>
              <a:rPr lang="ar-EG" b="1" dirty="0" smtClean="0">
                <a:solidFill>
                  <a:srgbClr val="FF0000"/>
                </a:solidFill>
              </a:rPr>
              <a:t>1. مسار/ نزعة تاريخ الحالة: </a:t>
            </a:r>
            <a:r>
              <a:rPr lang="ar-EG" b="1" dirty="0" smtClean="0"/>
              <a:t>ويستخدم هذا المسار في دراسة النظريات بكل تفاصيلها والأسباب التي أدت إلى نتائج معينة قديماً، ولماذا حدث تعديل لتفسير الظواهر الأن. مثل دراسة نتائج نظرية العالم لويس باستير للكائنات الدقيقة، ونظرية النشوء والتطور لدارون، ونظرية التولد الذاتي، ونظرية وجود حياة على كوكب المريخ. </a:t>
            </a:r>
          </a:p>
          <a:p>
            <a:pPr algn="justLow">
              <a:buNone/>
            </a:pPr>
            <a:r>
              <a:rPr lang="ar-EG" dirty="0" smtClean="0"/>
              <a:t>ولقد تدخل العالم </a:t>
            </a:r>
            <a:r>
              <a:rPr lang="ar-EG" b="1" dirty="0" smtClean="0">
                <a:solidFill>
                  <a:srgbClr val="00B0F0"/>
                </a:solidFill>
              </a:rPr>
              <a:t>”ليفنهوك“ </a:t>
            </a:r>
            <a:r>
              <a:rPr lang="ar-EG" b="1" dirty="0" smtClean="0"/>
              <a:t>لتصحيح أراء كثير من العلماء السابقين في تفسير ظواهر التلوث والتولد الذاتي باستخدامه المجهر واثبات رؤية الأجسام الدقيقة. </a:t>
            </a:r>
          </a:p>
          <a:p>
            <a:pPr algn="justLow">
              <a:buNone/>
            </a:pPr>
            <a:r>
              <a:rPr lang="ar-EG" dirty="0" smtClean="0"/>
              <a:t> </a:t>
            </a:r>
            <a:r>
              <a:rPr lang="ar-EG" b="1" dirty="0" smtClean="0">
                <a:solidFill>
                  <a:srgbClr val="FF0000"/>
                </a:solidFill>
              </a:rPr>
              <a:t>2. مسار/ نزعة تحليل الحالة: </a:t>
            </a:r>
            <a:r>
              <a:rPr lang="ar-EG" b="1" dirty="0" smtClean="0"/>
              <a:t>ويستخدم لدراسة تقارير العلماء، مثل توضيح دور العالم جاليو للتأكد من وجود حياه على كوكب المريخ بواسطة تحديد وجه الشبه بين الأرض والمريخ من حيث طول اليوم والظروف الطبيعية مثل الضغط وعدد فصول السنة وكيفية نمو البكتيريا في ظروف صعبة.  </a:t>
            </a:r>
          </a:p>
          <a:p>
            <a:pPr algn="justLow">
              <a:buNone/>
            </a:pPr>
            <a:r>
              <a:rPr lang="ar-EG" b="1" dirty="0" smtClean="0">
                <a:solidFill>
                  <a:srgbClr val="FF0000"/>
                </a:solidFill>
              </a:rPr>
              <a:t>ورغم ذلك يتعرض استخدام المدخل التاريخي لعيوب رغم مميزاته.</a:t>
            </a:r>
            <a:r>
              <a:rPr lang="ar-EG" dirty="0" smtClean="0"/>
              <a:t> </a:t>
            </a:r>
          </a:p>
          <a:p>
            <a:pPr algn="justLow">
              <a:buNone/>
            </a:pP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305800" cy="5486400"/>
          </a:xfrm>
        </p:spPr>
        <p:txBody>
          <a:bodyPr/>
          <a:lstStyle/>
          <a:p>
            <a:r>
              <a:rPr lang="ar-EG" b="1" dirty="0" smtClean="0">
                <a:solidFill>
                  <a:srgbClr val="FF0000"/>
                </a:solidFill>
              </a:rPr>
              <a:t>2. المدخل الكشفي: </a:t>
            </a:r>
          </a:p>
          <a:p>
            <a:r>
              <a:rPr lang="ar-EG" dirty="0" smtClean="0"/>
              <a:t>المقصود بالمدخل الكشفي: هو إطار في التدريس يهتم بأن يوجه المتعلم للوصول بنفسه للحقائق والمفاهيم والمبادئ والقوانين والنظريات العلمية. </a:t>
            </a:r>
          </a:p>
          <a:p>
            <a:pPr>
              <a:buNone/>
            </a:pPr>
            <a:r>
              <a:rPr lang="ar-EG" b="1" dirty="0" smtClean="0">
                <a:solidFill>
                  <a:srgbClr val="FF0000"/>
                </a:solidFill>
              </a:rPr>
              <a:t>س: ما دور المعلم لكي يقوم المتعلم في التوصل للمعرفة بنفسه؟ </a:t>
            </a:r>
          </a:p>
          <a:p>
            <a:pPr algn="ctr">
              <a:buNone/>
            </a:pPr>
            <a:r>
              <a:rPr lang="ar-EG" dirty="0" smtClean="0"/>
              <a:t> </a:t>
            </a:r>
            <a:endParaRPr lang="ar-EG" dirty="0"/>
          </a:p>
        </p:txBody>
      </p:sp>
      <p:graphicFrame>
        <p:nvGraphicFramePr>
          <p:cNvPr id="4" name="Diagram 3"/>
          <p:cNvGraphicFramePr/>
          <p:nvPr/>
        </p:nvGraphicFramePr>
        <p:xfrm>
          <a:off x="762000" y="2438400"/>
          <a:ext cx="76200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219200" y="5562600"/>
            <a:ext cx="685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b="1" dirty="0" smtClean="0"/>
              <a:t>ورغم هذه الخصائص ومميزات هذا المدخل والتي تتمثل في تقوية ذاكرة المتعلم والمشاركة الايجابيةوتنمية الاتجاهات العلمية وإحساس المتعلم بذاته، إلا أن هذا المدخل يتعرض لصعوبات </a:t>
            </a:r>
            <a:r>
              <a:rPr lang="ar-EG" dirty="0" smtClean="0"/>
              <a:t>. </a:t>
            </a:r>
            <a:endParaRPr lang="ar-E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86400"/>
          </a:xfrm>
        </p:spPr>
        <p:txBody>
          <a:bodyPr/>
          <a:lstStyle/>
          <a:p>
            <a:r>
              <a:rPr lang="ar-EG" b="1" dirty="0" smtClean="0">
                <a:solidFill>
                  <a:srgbClr val="FF0000"/>
                </a:solidFill>
              </a:rPr>
              <a:t>3. مدخل حل المشكلات: </a:t>
            </a:r>
          </a:p>
          <a:p>
            <a:pPr>
              <a:buNone/>
            </a:pPr>
            <a:r>
              <a:rPr lang="ar-EG" b="1" dirty="0" smtClean="0"/>
              <a:t>المقصود به: هو أحد أساليب البحث العلمي الذي يتم خلاله استخدام المتعلم لمهارات الاكتشاف وخطوات البحث العلمي من أجل التوصل لحل المشكلات والمواقف المحيرة. </a:t>
            </a:r>
          </a:p>
          <a:p>
            <a:pPr>
              <a:buNone/>
            </a:pPr>
            <a:r>
              <a:rPr lang="ar-EG" b="1" dirty="0" smtClean="0">
                <a:solidFill>
                  <a:srgbClr val="FF0000"/>
                </a:solidFill>
              </a:rPr>
              <a:t>س: ما هي مهارات الاكتشاف المطلوبة لاستخدام أسلوب حل المشكلات؟</a:t>
            </a:r>
          </a:p>
          <a:p>
            <a:pPr>
              <a:buNone/>
            </a:pPr>
            <a:r>
              <a:rPr lang="ar-EG" b="1" dirty="0" smtClean="0">
                <a:solidFill>
                  <a:srgbClr val="FF0000"/>
                </a:solidFill>
              </a:rPr>
              <a:t>                   </a:t>
            </a:r>
            <a:r>
              <a:rPr lang="ar-EG" b="1" dirty="0" smtClean="0">
                <a:solidFill>
                  <a:srgbClr val="0070C0"/>
                </a:solidFill>
              </a:rPr>
              <a:t>مهارات الاكتشاف              مهارات التفكير العلمي </a:t>
            </a:r>
          </a:p>
          <a:p>
            <a:pPr algn="ctr">
              <a:buNone/>
            </a:pPr>
            <a:endParaRPr lang="ar-EG" b="1" dirty="0">
              <a:solidFill>
                <a:srgbClr val="FF0000"/>
              </a:solidFill>
            </a:endParaRPr>
          </a:p>
        </p:txBody>
      </p:sp>
      <p:sp>
        <p:nvSpPr>
          <p:cNvPr id="5" name="Rectangle 4"/>
          <p:cNvSpPr/>
          <p:nvPr/>
        </p:nvSpPr>
        <p:spPr>
          <a:xfrm>
            <a:off x="4876800" y="3352800"/>
            <a:ext cx="2209800" cy="1828800"/>
          </a:xfrm>
          <a:prstGeom prst="rect">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6" name="Rectangle 5"/>
          <p:cNvSpPr/>
          <p:nvPr/>
        </p:nvSpPr>
        <p:spPr>
          <a:xfrm>
            <a:off x="1752600" y="3200400"/>
            <a:ext cx="4114800" cy="2286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7" name="Rectangle 6"/>
          <p:cNvSpPr/>
          <p:nvPr/>
        </p:nvSpPr>
        <p:spPr>
          <a:xfrm>
            <a:off x="5943600" y="3581400"/>
            <a:ext cx="990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b="1" dirty="0" smtClean="0"/>
              <a:t>ا</a:t>
            </a:r>
            <a:r>
              <a:rPr lang="ar-EG" sz="2000" b="1" dirty="0" smtClean="0"/>
              <a:t>لملاحظة</a:t>
            </a:r>
            <a:endParaRPr lang="ar-EG" sz="2000" b="1" dirty="0"/>
          </a:p>
        </p:txBody>
      </p:sp>
      <p:sp>
        <p:nvSpPr>
          <p:cNvPr id="8" name="Rectangle 7"/>
          <p:cNvSpPr/>
          <p:nvPr/>
        </p:nvSpPr>
        <p:spPr>
          <a:xfrm>
            <a:off x="6019800" y="4114800"/>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ا</a:t>
            </a:r>
            <a:r>
              <a:rPr lang="ar-EG" sz="2000" b="1" dirty="0" smtClean="0"/>
              <a:t>لقياس</a:t>
            </a:r>
            <a:endParaRPr lang="ar-EG" sz="2000" b="1" dirty="0"/>
          </a:p>
        </p:txBody>
      </p:sp>
      <p:sp>
        <p:nvSpPr>
          <p:cNvPr id="9" name="Rectangle 8"/>
          <p:cNvSpPr/>
          <p:nvPr/>
        </p:nvSpPr>
        <p:spPr>
          <a:xfrm>
            <a:off x="5943600" y="4572000"/>
            <a:ext cx="1066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b="1" dirty="0" smtClean="0"/>
              <a:t>الوصف</a:t>
            </a:r>
            <a:endParaRPr lang="ar-EG" b="1" dirty="0"/>
          </a:p>
        </p:txBody>
      </p:sp>
      <p:sp>
        <p:nvSpPr>
          <p:cNvPr id="10" name="Rectangle 9"/>
          <p:cNvSpPr/>
          <p:nvPr/>
        </p:nvSpPr>
        <p:spPr>
          <a:xfrm>
            <a:off x="4953000" y="3505200"/>
            <a:ext cx="838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ا</a:t>
            </a:r>
            <a:r>
              <a:rPr lang="ar-EG" b="1" dirty="0" smtClean="0"/>
              <a:t>لتصنيف </a:t>
            </a:r>
            <a:endParaRPr lang="ar-EG" b="1" dirty="0"/>
          </a:p>
        </p:txBody>
      </p:sp>
      <p:sp>
        <p:nvSpPr>
          <p:cNvPr id="11" name="Rectangle 10"/>
          <p:cNvSpPr/>
          <p:nvPr/>
        </p:nvSpPr>
        <p:spPr>
          <a:xfrm>
            <a:off x="4953000" y="4114800"/>
            <a:ext cx="838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b="1" dirty="0" smtClean="0"/>
              <a:t>التنبؤ</a:t>
            </a:r>
            <a:endParaRPr lang="ar-EG" b="1" dirty="0"/>
          </a:p>
        </p:txBody>
      </p:sp>
      <p:sp>
        <p:nvSpPr>
          <p:cNvPr id="12" name="Rectangle 11"/>
          <p:cNvSpPr/>
          <p:nvPr/>
        </p:nvSpPr>
        <p:spPr>
          <a:xfrm>
            <a:off x="4953000" y="4648200"/>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smtClean="0"/>
              <a:t>ا</a:t>
            </a:r>
            <a:r>
              <a:rPr lang="ar-EG" b="1" dirty="0" smtClean="0"/>
              <a:t>لاستنتاج</a:t>
            </a:r>
            <a:endParaRPr lang="ar-EG" b="1" dirty="0"/>
          </a:p>
        </p:txBody>
      </p:sp>
      <p:cxnSp>
        <p:nvCxnSpPr>
          <p:cNvPr id="14" name="Straight Arrow Connector 13"/>
          <p:cNvCxnSpPr/>
          <p:nvPr/>
        </p:nvCxnSpPr>
        <p:spPr>
          <a:xfrm rot="5400000">
            <a:off x="4000500" y="4305300"/>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0"/>
          </p:cNvCxnSpPr>
          <p:nvPr/>
        </p:nvCxnSpPr>
        <p:spPr>
          <a:xfrm rot="16200000" flipV="1">
            <a:off x="5467350" y="2838450"/>
            <a:ext cx="1588" cy="1028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4876800" y="51816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1828800" y="3352800"/>
            <a:ext cx="2438400" cy="19812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ar-EG" dirty="0" smtClean="0"/>
              <a:t>1</a:t>
            </a:r>
            <a:r>
              <a:rPr lang="ar-EG" b="1" dirty="0" smtClean="0"/>
              <a:t>. تحديد المشكلة. </a:t>
            </a:r>
          </a:p>
          <a:p>
            <a:pPr algn="r"/>
            <a:r>
              <a:rPr lang="ar-EG" b="1" dirty="0" smtClean="0"/>
              <a:t>2. جمع المعلومات.  </a:t>
            </a:r>
            <a:endParaRPr lang="en-US" b="1" dirty="0" smtClean="0"/>
          </a:p>
          <a:p>
            <a:pPr algn="r"/>
            <a:r>
              <a:rPr lang="ar-EG" b="1" dirty="0" smtClean="0"/>
              <a:t>3. فرض الفروض.</a:t>
            </a:r>
          </a:p>
          <a:p>
            <a:pPr algn="r"/>
            <a:r>
              <a:rPr lang="ar-EG" b="1" dirty="0" smtClean="0"/>
              <a:t>4.التجريب لتحديد الأسباب. </a:t>
            </a:r>
          </a:p>
          <a:p>
            <a:pPr algn="r"/>
            <a:r>
              <a:rPr lang="ar-EG" b="1" dirty="0" smtClean="0"/>
              <a:t>5. التوصل للتعميمات.</a:t>
            </a:r>
            <a:r>
              <a:rPr lang="ar-EG" dirty="0" smtClean="0"/>
              <a:t>  </a:t>
            </a:r>
            <a:endParaRPr lang="ar-E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686800" cy="6248400"/>
          </a:xfrm>
        </p:spPr>
        <p:txBody>
          <a:bodyPr>
            <a:normAutofit fontScale="92500" lnSpcReduction="20000"/>
          </a:bodyPr>
          <a:lstStyle/>
          <a:p>
            <a:pPr>
              <a:buNone/>
            </a:pPr>
            <a:r>
              <a:rPr lang="ar-EG" b="1" dirty="0" smtClean="0">
                <a:solidFill>
                  <a:srgbClr val="FF0000"/>
                </a:solidFill>
              </a:rPr>
              <a:t>خطوات مدخل حل المشكلات: </a:t>
            </a:r>
          </a:p>
          <a:p>
            <a:pPr>
              <a:buNone/>
            </a:pPr>
            <a:r>
              <a:rPr lang="ar-EG" b="1" dirty="0" smtClean="0">
                <a:solidFill>
                  <a:srgbClr val="0070C0"/>
                </a:solidFill>
              </a:rPr>
              <a:t>1. الشعور بوجود مشكلة: وتتطلب شروط لتحقيقها تتمثل فيما يلي: </a:t>
            </a:r>
          </a:p>
          <a:p>
            <a:pPr>
              <a:buNone/>
            </a:pPr>
            <a:r>
              <a:rPr lang="ar-EG" b="1" dirty="0" smtClean="0">
                <a:solidFill>
                  <a:srgbClr val="FF00FF"/>
                </a:solidFill>
              </a:rPr>
              <a:t>     أ. ارتباط الموضوع بمشكلات المتعلمين. ( مثل أمراض القلب ، السمنة) </a:t>
            </a:r>
          </a:p>
          <a:p>
            <a:pPr>
              <a:buNone/>
            </a:pPr>
            <a:r>
              <a:rPr lang="ar-EG" b="1" dirty="0" smtClean="0">
                <a:solidFill>
                  <a:srgbClr val="FF00FF"/>
                </a:solidFill>
              </a:rPr>
              <a:t>     ب. تكون في مستوى نموهم العقلي. </a:t>
            </a:r>
          </a:p>
          <a:p>
            <a:pPr>
              <a:buNone/>
            </a:pPr>
            <a:r>
              <a:rPr lang="ar-EG" b="1" dirty="0" smtClean="0">
                <a:solidFill>
                  <a:srgbClr val="FF00FF"/>
                </a:solidFill>
              </a:rPr>
              <a:t>    ج. إثارة مشكلة ترتبط بالمجتمع أو التلاميذ. (مثل مرض البلهارسيا ، المبيدات) </a:t>
            </a:r>
          </a:p>
          <a:p>
            <a:pPr>
              <a:buNone/>
            </a:pPr>
            <a:r>
              <a:rPr lang="ar-EG" b="1" dirty="0" smtClean="0">
                <a:solidFill>
                  <a:srgbClr val="FF00FF"/>
                </a:solidFill>
              </a:rPr>
              <a:t>     د. إثارة مشكلات مرتبطة بالعلم. ( مثل مرض السرطان، التغيرات المناخية، الطاقة، فيروس </a:t>
            </a:r>
            <a:r>
              <a:rPr lang="en-US" b="1" dirty="0" smtClean="0">
                <a:solidFill>
                  <a:srgbClr val="FF00FF"/>
                </a:solidFill>
              </a:rPr>
              <a:t>C</a:t>
            </a:r>
            <a:r>
              <a:rPr lang="ar-EG" b="1" dirty="0" smtClean="0">
                <a:solidFill>
                  <a:srgbClr val="FF00FF"/>
                </a:solidFill>
              </a:rPr>
              <a:t>) </a:t>
            </a:r>
          </a:p>
          <a:p>
            <a:pPr>
              <a:buNone/>
            </a:pPr>
            <a:r>
              <a:rPr lang="ar-EG" b="1" dirty="0" smtClean="0">
                <a:solidFill>
                  <a:srgbClr val="0070C0"/>
                </a:solidFill>
              </a:rPr>
              <a:t>2. تحديد المشكلة: </a:t>
            </a:r>
            <a:r>
              <a:rPr lang="ar-EG" b="1" dirty="0" smtClean="0"/>
              <a:t>محاولة صياغة السؤال الأساسي عن المشكلة. مثلاً: كيف يتم الوقاية من فيروس </a:t>
            </a:r>
            <a:r>
              <a:rPr lang="en-US" b="1" dirty="0" smtClean="0"/>
              <a:t>C</a:t>
            </a:r>
            <a:r>
              <a:rPr lang="ar-EG" b="1" dirty="0" smtClean="0"/>
              <a:t>؟</a:t>
            </a:r>
          </a:p>
          <a:p>
            <a:pPr>
              <a:buNone/>
            </a:pPr>
            <a:r>
              <a:rPr lang="ar-EG" b="1" dirty="0" smtClean="0">
                <a:solidFill>
                  <a:srgbClr val="0070C0"/>
                </a:solidFill>
              </a:rPr>
              <a:t>3. جمع المعلومات المتصلة بالمشكلة: استخدام مهارات التأمل والتمييز بين المعلومات والمصادر، بين الرأي والحقيقة الواقعية. </a:t>
            </a:r>
          </a:p>
          <a:p>
            <a:pPr>
              <a:buNone/>
            </a:pPr>
            <a:r>
              <a:rPr lang="ar-EG" b="1" dirty="0" smtClean="0">
                <a:solidFill>
                  <a:srgbClr val="0070C0"/>
                </a:solidFill>
              </a:rPr>
              <a:t>4. فرض الفروض: </a:t>
            </a:r>
            <a:r>
              <a:rPr lang="ar-EG" dirty="0" smtClean="0"/>
              <a:t>اقتراح الحلول، تحديد بدائل لحل الصعوبات.</a:t>
            </a:r>
          </a:p>
          <a:p>
            <a:pPr>
              <a:buNone/>
            </a:pPr>
            <a:r>
              <a:rPr lang="ar-EG" b="1" dirty="0" smtClean="0">
                <a:solidFill>
                  <a:srgbClr val="0070C0"/>
                </a:solidFill>
              </a:rPr>
              <a:t>5. اختبار صحة الفروض المحتملة بإحدى الطريقتين ( الملاحظة، التجربة) أو الاثنين معاً.</a:t>
            </a:r>
          </a:p>
          <a:p>
            <a:pPr>
              <a:buNone/>
            </a:pPr>
            <a:r>
              <a:rPr lang="ar-EG" b="1" dirty="0" smtClean="0">
                <a:solidFill>
                  <a:srgbClr val="0070C0"/>
                </a:solidFill>
              </a:rPr>
              <a:t>6. التوصل للنتائج/ حل المشكلة</a:t>
            </a:r>
          </a:p>
          <a:p>
            <a:pPr>
              <a:buNone/>
            </a:pPr>
            <a:r>
              <a:rPr lang="ar-EG" b="1" dirty="0" smtClean="0">
                <a:solidFill>
                  <a:srgbClr val="0070C0"/>
                </a:solidFill>
              </a:rPr>
              <a:t>7. التعميم من النتائج: التوصل من الطاقة الشمسية إلى طاقة كيميائية إلى طاقة حرارية إلى طاقة كهربية.  </a:t>
            </a:r>
          </a:p>
          <a:p>
            <a:pPr>
              <a:buNone/>
            </a:pPr>
            <a:endParaRPr lang="ar-E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332</TotalTime>
  <Words>1430</Words>
  <Application>Microsoft Office PowerPoint</Application>
  <PresentationFormat>On-screen Show (4:3)</PresentationFormat>
  <Paragraphs>154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محاضرات الدبلوم العام  مادة طرق تدريس 2 أساسي علوم وبيولوجي وجيولوجيا وعلوم زراعية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dc:title>
  <dc:creator>pc</dc:creator>
  <cp:lastModifiedBy>rabab</cp:lastModifiedBy>
  <cp:revision>41</cp:revision>
  <dcterms:created xsi:type="dcterms:W3CDTF">2006-08-16T00:00:00Z</dcterms:created>
  <dcterms:modified xsi:type="dcterms:W3CDTF">2020-03-16T13:24:15Z</dcterms:modified>
</cp:coreProperties>
</file>